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1" r:id="rId5"/>
  </p:sldMasterIdLst>
  <p:notesMasterIdLst>
    <p:notesMasterId r:id="rId13"/>
  </p:notesMasterIdLst>
  <p:handoutMasterIdLst>
    <p:handoutMasterId r:id="rId14"/>
  </p:handoutMasterIdLst>
  <p:sldIdLst>
    <p:sldId id="258" r:id="rId6"/>
    <p:sldId id="257" r:id="rId7"/>
    <p:sldId id="259" r:id="rId8"/>
    <p:sldId id="267" r:id="rId9"/>
    <p:sldId id="264" r:id="rId10"/>
    <p:sldId id="261" r:id="rId11"/>
    <p:sldId id="260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CF5"/>
    <a:srgbClr val="DCE7F2"/>
    <a:srgbClr val="F3F7FA"/>
    <a:srgbClr val="D7DDDF"/>
    <a:srgbClr val="FFFFFF"/>
    <a:srgbClr val="2077BC"/>
    <a:srgbClr val="424244"/>
    <a:srgbClr val="2E76BB"/>
    <a:srgbClr val="4241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165" autoAdjust="0"/>
    <p:restoredTop sz="80018" autoAdjust="0"/>
  </p:normalViewPr>
  <p:slideViewPr>
    <p:cSldViewPr snapToGrid="0">
      <p:cViewPr varScale="1">
        <p:scale>
          <a:sx n="71" d="100"/>
          <a:sy n="71" d="100"/>
        </p:scale>
        <p:origin x="1500" y="4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מספר חברות קטנות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58585B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circle"/>
              <c:size val="6"/>
              <c:spPr>
                <a:solidFill>
                  <a:srgbClr val="0070C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63F-42AA-8DC6-2D112002538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6D7DB416-9398-4436-A3B1-B9C58EBF706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963F-42AA-8DC6-2D112002538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3F880CD-4AD4-4787-94C1-03E6F6AA133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963F-42AA-8DC6-2D1120025388}"/>
                </c:ext>
              </c:extLst>
            </c:dLbl>
            <c:dLbl>
              <c:idx val="2"/>
              <c:layout>
                <c:manualLayout>
                  <c:x val="-4.9107865511275689E-2"/>
                  <c:y val="-7.373195628546618E-2"/>
                </c:manualLayout>
              </c:layout>
              <c:tx>
                <c:rich>
                  <a:bodyPr/>
                  <a:lstStyle/>
                  <a:p>
                    <a:fld id="{57208A8E-0B31-48FF-91DB-A36823DA80A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63F-42AA-8DC6-2D1120025388}"/>
                </c:ext>
              </c:extLst>
            </c:dLbl>
            <c:dLbl>
              <c:idx val="3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97" b="1" i="0" u="none" strike="noStrike" kern="1200" baseline="0">
                        <a:solidFill>
                          <a:srgbClr val="00B0F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fld id="{D9205F41-D77D-49D0-8390-E485CC3E37DA}" type="CELLRANGE">
                      <a:rPr lang="he-IL"/>
                      <a:pPr>
                        <a:defRPr b="1">
                          <a:solidFill>
                            <a:srgbClr val="00B0F0"/>
                          </a:solidFill>
                        </a:defRPr>
                      </a:pPr>
                      <a:t>[CELLRANGE]</a:t>
                    </a:fld>
                    <a:endParaRPr lang="he-I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97" b="1" i="0" u="none" strike="noStrike" kern="1200" baseline="0">
                      <a:solidFill>
                        <a:srgbClr val="00B0F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he-IL"/>
                </a:p>
              </c:txPr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63F-42AA-8DC6-2D112002538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54E69890-B11D-45B1-9F2F-36D4F3DF34E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963F-42AA-8DC6-2D112002538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7D32D61-F98A-46DA-889E-1A2B42ACDB5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63F-42AA-8DC6-2D112002538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A7D67AFD-8C88-42A5-9BAE-2E1CF745E51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63F-42AA-8DC6-2D112002538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E2E48DCB-CE21-4CA2-B33D-3678C83CAFB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63F-42AA-8DC6-2D112002538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F0F6A377-7322-435F-994B-E1F4520A561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963F-42AA-8DC6-2D112002538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790AD41F-4A8C-4BB3-9506-BAFC1F7FCA4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b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963F-42AA-8DC6-2D112002538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fld id="{0F13FC74-A0A6-4CAA-9498-CBC219DF78E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963F-42AA-8DC6-2D112002538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fld id="{7212A665-D229-4D86-BB0A-A9D9D03E2659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63F-42AA-8DC6-2D112002538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fld id="{3A9561B8-F752-4FDD-8DC5-4E37A06140A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963F-42AA-8DC6-2D1120025388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fld id="{4690878D-9B2F-4B7C-A9F1-14B902FDDC6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63F-42AA-8DC6-2D1120025388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2C56F614-3E0A-464E-8AB4-2F64CAC54D8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63F-42AA-8DC6-2D1120025388}"/>
                </c:ext>
              </c:extLst>
            </c:dLbl>
            <c:dLbl>
              <c:idx val="15"/>
              <c:layout>
                <c:manualLayout>
                  <c:x val="-6.3810515621031239E-2"/>
                  <c:y val="-2.8798948906238941E-3"/>
                </c:manualLayout>
              </c:layout>
              <c:tx>
                <c:rich>
                  <a:bodyPr/>
                  <a:lstStyle/>
                  <a:p>
                    <a:fld id="{A5C7B909-9DAE-4FCA-BD90-585D0BC5F49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963F-42AA-8DC6-2D1120025388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07F6A2E5-1344-431B-9C60-232345D03AAA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63F-42AA-8DC6-2D1120025388}"/>
                </c:ext>
              </c:extLst>
            </c:dLbl>
            <c:dLbl>
              <c:idx val="17"/>
              <c:layout>
                <c:manualLayout>
                  <c:x val="-9.6294386588773179E-2"/>
                  <c:y val="-2.8798948906238464E-3"/>
                </c:manualLayout>
              </c:layout>
              <c:tx>
                <c:rich>
                  <a:bodyPr/>
                  <a:lstStyle/>
                  <a:p>
                    <a:fld id="{02935188-0D59-47A9-B083-51C4579BCA9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1-963F-42AA-8DC6-2D1120025388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41C58D38-BF98-4783-A371-A7A99B991D1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963F-42AA-8DC6-2D1120025388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fld id="{F87A1177-9832-434E-BAA6-7A3367C6C98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63F-42AA-8DC6-2D1120025388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fld id="{0336517C-3DFE-42A3-A55D-78378949DD32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963F-42AA-8DC6-2D1120025388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fld id="{FE261D2A-19C3-4320-839B-18702D13874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963F-42AA-8DC6-2D1120025388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0EDC1FA9-B342-4B62-9B2D-76A3F79C29B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963F-42AA-8DC6-2D1120025388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fld id="{FD964271-F13F-4BFD-834A-EF2C3893CE9B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63F-42AA-8DC6-2D1120025388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fld id="{82647E2F-FE71-4482-B191-B3D97CC9C1BC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963F-42AA-8DC6-2D1120025388}"/>
                </c:ext>
              </c:extLst>
            </c:dLbl>
            <c:dLbl>
              <c:idx val="25"/>
              <c:tx>
                <c:rich>
                  <a:bodyPr/>
                  <a:lstStyle/>
                  <a:p>
                    <a:fld id="{8251217F-1562-44E2-8B68-365D15C6EB37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9-963F-42AA-8DC6-2D1120025388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fld id="{7DB840FF-3F5D-45CE-9AFD-F3A843848A9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A-963F-42AA-8DC6-2D1120025388}"/>
                </c:ext>
              </c:extLst>
            </c:dLbl>
            <c:dLbl>
              <c:idx val="27"/>
              <c:tx>
                <c:rich>
                  <a:bodyPr/>
                  <a:lstStyle/>
                  <a:p>
                    <a:fld id="{E8F5A456-019A-413F-814F-2C921CF6AEA5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B-963F-42AA-8DC6-2D1120025388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fld id="{36BACCAE-5B0C-4890-8591-F815E7F077B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C-963F-42AA-8DC6-2D1120025388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fld id="{6C3247AF-C9F0-467D-A477-28CC5F38BFBE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D-963F-42AA-8DC6-2D1120025388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fld id="{F846EEFA-9118-4344-BE45-A99A0918978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E-963F-42AA-8DC6-2D1120025388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fld id="{1DE8AED6-B01C-41A5-8747-0C77606EB42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F-963F-42AA-8DC6-2D1120025388}"/>
                </c:ext>
              </c:extLst>
            </c:dLbl>
            <c:dLbl>
              <c:idx val="32"/>
              <c:tx>
                <c:rich>
                  <a:bodyPr/>
                  <a:lstStyle/>
                  <a:p>
                    <a:fld id="{6A641A78-6E0F-4913-B684-C95AFF4904EF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0-963F-42AA-8DC6-2D1120025388}"/>
                </c:ext>
              </c:extLst>
            </c:dLbl>
            <c:dLbl>
              <c:idx val="33"/>
              <c:tx>
                <c:rich>
                  <a:bodyPr/>
                  <a:lstStyle/>
                  <a:p>
                    <a:fld id="{F37B4F61-3AB6-4B9B-91CA-A87F5F900F44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1-963F-42AA-8DC6-2D1120025388}"/>
                </c:ext>
              </c:extLst>
            </c:dLbl>
            <c:dLbl>
              <c:idx val="34"/>
              <c:tx>
                <c:rich>
                  <a:bodyPr/>
                  <a:lstStyle/>
                  <a:p>
                    <a:fld id="{731C817B-011C-4C07-BD7E-D6BDDD7365B1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2-963F-42AA-8DC6-2D1120025388}"/>
                </c:ext>
              </c:extLst>
            </c:dLbl>
            <c:dLbl>
              <c:idx val="35"/>
              <c:tx>
                <c:rich>
                  <a:bodyPr/>
                  <a:lstStyle/>
                  <a:p>
                    <a:fld id="{0A533872-FCC5-40E8-B35A-65F2919036B6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3-963F-42AA-8DC6-2D1120025388}"/>
                </c:ext>
              </c:extLst>
            </c:dLbl>
            <c:dLbl>
              <c:idx val="36"/>
              <c:tx>
                <c:rich>
                  <a:bodyPr/>
                  <a:lstStyle/>
                  <a:p>
                    <a:fld id="{FA06E695-19DA-484D-919E-5934D10CA330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4-963F-42AA-8DC6-2D1120025388}"/>
                </c:ext>
              </c:extLst>
            </c:dLbl>
            <c:dLbl>
              <c:idx val="37"/>
              <c:tx>
                <c:rich>
                  <a:bodyPr/>
                  <a:lstStyle/>
                  <a:p>
                    <a:fld id="{DC36A518-B1F8-44AE-9D47-BF15890417E3}" type="CELLRANGE">
                      <a:rPr lang="he-IL"/>
                      <a:pPr/>
                      <a:t>[CELLRANGE]</a:t>
                    </a:fld>
                    <a:endParaRPr lang="he-IL"/>
                  </a:p>
                </c:rich>
              </c:tx>
              <c:dLblPos val="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25-963F-42AA-8DC6-2D1120025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e-IL"/>
              </a:p>
            </c:txPr>
            <c:dLblPos val="t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Sheet1!$A$2:$A$39</c:f>
              <c:numCache>
                <c:formatCode>General</c:formatCode>
                <c:ptCount val="38"/>
                <c:pt idx="0">
                  <c:v>520</c:v>
                </c:pt>
                <c:pt idx="1">
                  <c:v>290</c:v>
                </c:pt>
                <c:pt idx="2">
                  <c:v>648</c:v>
                </c:pt>
                <c:pt idx="3">
                  <c:v>120</c:v>
                </c:pt>
                <c:pt idx="4">
                  <c:v>75</c:v>
                </c:pt>
                <c:pt idx="5">
                  <c:v>97</c:v>
                </c:pt>
                <c:pt idx="6">
                  <c:v>55</c:v>
                </c:pt>
                <c:pt idx="7">
                  <c:v>99</c:v>
                </c:pt>
                <c:pt idx="8">
                  <c:v>67</c:v>
                </c:pt>
                <c:pt idx="9">
                  <c:v>40</c:v>
                </c:pt>
                <c:pt idx="10">
                  <c:v>135</c:v>
                </c:pt>
                <c:pt idx="11">
                  <c:v>85</c:v>
                </c:pt>
                <c:pt idx="12">
                  <c:v>75</c:v>
                </c:pt>
                <c:pt idx="13">
                  <c:v>84</c:v>
                </c:pt>
                <c:pt idx="14">
                  <c:v>69</c:v>
                </c:pt>
                <c:pt idx="15">
                  <c:v>62</c:v>
                </c:pt>
                <c:pt idx="16">
                  <c:v>99</c:v>
                </c:pt>
                <c:pt idx="17">
                  <c:v>60</c:v>
                </c:pt>
                <c:pt idx="18">
                  <c:v>21</c:v>
                </c:pt>
                <c:pt idx="19">
                  <c:v>20</c:v>
                </c:pt>
                <c:pt idx="20">
                  <c:v>28</c:v>
                </c:pt>
                <c:pt idx="21">
                  <c:v>21</c:v>
                </c:pt>
                <c:pt idx="22">
                  <c:v>58</c:v>
                </c:pt>
                <c:pt idx="23">
                  <c:v>26</c:v>
                </c:pt>
                <c:pt idx="24">
                  <c:v>36</c:v>
                </c:pt>
                <c:pt idx="25">
                  <c:v>13</c:v>
                </c:pt>
                <c:pt idx="26">
                  <c:v>11</c:v>
                </c:pt>
                <c:pt idx="27">
                  <c:v>7</c:v>
                </c:pt>
                <c:pt idx="28">
                  <c:v>11</c:v>
                </c:pt>
                <c:pt idx="29">
                  <c:v>343</c:v>
                </c:pt>
                <c:pt idx="30">
                  <c:v>249</c:v>
                </c:pt>
                <c:pt idx="31">
                  <c:v>77</c:v>
                </c:pt>
                <c:pt idx="32">
                  <c:v>99</c:v>
                </c:pt>
                <c:pt idx="33">
                  <c:v>25</c:v>
                </c:pt>
                <c:pt idx="34">
                  <c:v>16</c:v>
                </c:pt>
                <c:pt idx="35">
                  <c:v>39</c:v>
                </c:pt>
                <c:pt idx="36">
                  <c:v>28</c:v>
                </c:pt>
                <c:pt idx="37">
                  <c:v>4</c:v>
                </c:pt>
              </c:numCache>
            </c:numRef>
          </c:xVal>
          <c:yVal>
            <c:numRef>
              <c:f>Sheet1!$B$2:$B$39</c:f>
              <c:numCache>
                <c:formatCode>General</c:formatCode>
                <c:ptCount val="38"/>
                <c:pt idx="0">
                  <c:v>8524</c:v>
                </c:pt>
                <c:pt idx="1">
                  <c:v>8276</c:v>
                </c:pt>
                <c:pt idx="2">
                  <c:v>7988</c:v>
                </c:pt>
                <c:pt idx="3">
                  <c:v>3011</c:v>
                </c:pt>
                <c:pt idx="4">
                  <c:v>2869</c:v>
                </c:pt>
                <c:pt idx="5">
                  <c:v>2507</c:v>
                </c:pt>
                <c:pt idx="6">
                  <c:v>2341</c:v>
                </c:pt>
                <c:pt idx="7">
                  <c:v>2311</c:v>
                </c:pt>
                <c:pt idx="8">
                  <c:v>2279</c:v>
                </c:pt>
                <c:pt idx="9">
                  <c:v>2187</c:v>
                </c:pt>
                <c:pt idx="10">
                  <c:v>2136</c:v>
                </c:pt>
                <c:pt idx="11">
                  <c:v>1909</c:v>
                </c:pt>
                <c:pt idx="12">
                  <c:v>1891</c:v>
                </c:pt>
                <c:pt idx="13">
                  <c:v>1743</c:v>
                </c:pt>
                <c:pt idx="14">
                  <c:v>1602</c:v>
                </c:pt>
                <c:pt idx="15">
                  <c:v>1496</c:v>
                </c:pt>
                <c:pt idx="16">
                  <c:v>1485</c:v>
                </c:pt>
                <c:pt idx="17">
                  <c:v>1285</c:v>
                </c:pt>
                <c:pt idx="18">
                  <c:v>1280</c:v>
                </c:pt>
                <c:pt idx="19">
                  <c:v>1198</c:v>
                </c:pt>
                <c:pt idx="20">
                  <c:v>1138</c:v>
                </c:pt>
                <c:pt idx="21">
                  <c:v>964</c:v>
                </c:pt>
                <c:pt idx="22">
                  <c:v>861</c:v>
                </c:pt>
                <c:pt idx="23">
                  <c:v>851</c:v>
                </c:pt>
                <c:pt idx="24">
                  <c:v>790</c:v>
                </c:pt>
                <c:pt idx="25">
                  <c:v>656</c:v>
                </c:pt>
                <c:pt idx="26">
                  <c:v>451</c:v>
                </c:pt>
                <c:pt idx="27">
                  <c:v>434</c:v>
                </c:pt>
                <c:pt idx="28">
                  <c:v>196</c:v>
                </c:pt>
                <c:pt idx="29">
                  <c:v>5581</c:v>
                </c:pt>
                <c:pt idx="30">
                  <c:v>3377</c:v>
                </c:pt>
                <c:pt idx="31">
                  <c:v>3127</c:v>
                </c:pt>
                <c:pt idx="32">
                  <c:v>1485</c:v>
                </c:pt>
                <c:pt idx="33">
                  <c:v>1128</c:v>
                </c:pt>
                <c:pt idx="34">
                  <c:v>1124</c:v>
                </c:pt>
                <c:pt idx="35">
                  <c:v>1105</c:v>
                </c:pt>
                <c:pt idx="36">
                  <c:v>774</c:v>
                </c:pt>
                <c:pt idx="37">
                  <c:v>169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Sheet1!$C$2:$C$39</c15:f>
                <c15:dlblRangeCache>
                  <c:ptCount val="38"/>
                  <c:pt idx="0">
                    <c:v>ניו יורק</c:v>
                  </c:pt>
                  <c:pt idx="1">
                    <c:v>לונדון</c:v>
                  </c:pt>
                  <c:pt idx="2">
                    <c:v>סיליקון ואלי</c:v>
                  </c:pt>
                  <c:pt idx="3">
                    <c:v>ישראל</c:v>
                  </c:pt>
                  <c:pt idx="4">
                    <c:v>פריז</c:v>
                  </c:pt>
                  <c:pt idx="5">
                    <c:v>טורונטו</c:v>
                  </c:pt>
                  <c:pt idx="6">
                    <c:v>שוודיה</c:v>
                  </c:pt>
                  <c:pt idx="7">
                    <c:v>סינגפור</c:v>
                  </c:pt>
                  <c:pt idx="8">
                    <c:v>שוויץ</c:v>
                  </c:pt>
                  <c:pt idx="9">
                    <c:v>איטליה</c:v>
                  </c:pt>
                  <c:pt idx="10">
                    <c:v>בוסטון</c:v>
                  </c:pt>
                  <c:pt idx="11">
                    <c:v>אוסטין</c:v>
                  </c:pt>
                  <c:pt idx="12">
                    <c:v>ברלין</c:v>
                  </c:pt>
                  <c:pt idx="13">
                    <c:v>שיקגו</c:v>
                  </c:pt>
                  <c:pt idx="14">
                    <c:v>סיאטל</c:v>
                  </c:pt>
                  <c:pt idx="15">
                    <c:v>אירלנד</c:v>
                  </c:pt>
                  <c:pt idx="16">
                    <c:v>מומביי</c:v>
                  </c:pt>
                  <c:pt idx="17">
                    <c:v>דרום קוריאה</c:v>
                  </c:pt>
                  <c:pt idx="18">
                    <c:v>דנמרק</c:v>
                  </c:pt>
                  <c:pt idx="19">
                    <c:v>פינלנד</c:v>
                  </c:pt>
                  <c:pt idx="20">
                    <c:v>סידני</c:v>
                  </c:pt>
                  <c:pt idx="21">
                    <c:v>בלגיה</c:v>
                  </c:pt>
                  <c:pt idx="22">
                    <c:v>הונג קונג</c:v>
                  </c:pt>
                  <c:pt idx="23">
                    <c:v>נורבגיה</c:v>
                  </c:pt>
                  <c:pt idx="24">
                    <c:v>וושינגטון</c:v>
                  </c:pt>
                  <c:pt idx="25">
                    <c:v>אוסטריה</c:v>
                  </c:pt>
                  <c:pt idx="26">
                    <c:v>טיוואן</c:v>
                  </c:pt>
                  <c:pt idx="27">
                    <c:v>ניו זילנד</c:v>
                  </c:pt>
                  <c:pt idx="28">
                    <c:v>לוקמסבורג</c:v>
                  </c:pt>
                  <c:pt idx="29">
                    <c:v>בייג'ינג</c:v>
                  </c:pt>
                  <c:pt idx="30">
                    <c:v>שנגחאי</c:v>
                  </c:pt>
                  <c:pt idx="31">
                    <c:v>טוקיו</c:v>
                  </c:pt>
                  <c:pt idx="32">
                    <c:v>מומביי</c:v>
                  </c:pt>
                  <c:pt idx="33">
                    <c:v>מדריד</c:v>
                  </c:pt>
                  <c:pt idx="34">
                    <c:v>ברצלונה</c:v>
                  </c:pt>
                  <c:pt idx="35">
                    <c:v>דלהי</c:v>
                  </c:pt>
                  <c:pt idx="36">
                    <c:v>מיאמי</c:v>
                  </c:pt>
                  <c:pt idx="37">
                    <c:v>אוסקה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26-963F-42AA-8DC6-2D11200253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30931872"/>
        <c:axId val="1530923136"/>
      </c:scatterChart>
      <c:valAx>
        <c:axId val="1530931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1530923136"/>
        <c:crosses val="autoZero"/>
        <c:crossBetween val="midCat"/>
      </c:valAx>
      <c:valAx>
        <c:axId val="15309231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e-IL"/>
          </a:p>
        </c:txPr>
        <c:crossAx val="153093187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" panose="020B0604020202020204" pitchFamily="34" charset="0"/>
          <a:cs typeface="Arial" panose="020B0604020202020204" pitchFamily="34" charset="0"/>
        </a:defRPr>
      </a:pPr>
      <a:endParaRPr lang="he-IL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55271711331015E-3"/>
          <c:y val="0.12146406604288237"/>
          <c:w val="0.8767733376856458"/>
          <c:h val="0.76975848395767776"/>
        </c:manualLayout>
      </c:layout>
      <c:barChart>
        <c:barDir val="col"/>
        <c:grouping val="percentStacked"/>
        <c:varyColors val="0"/>
        <c:ser>
          <c:idx val="0"/>
          <c:order val="0"/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2016-20</c:v>
                </c:pt>
                <c:pt idx="2">
                  <c:v>2011-15</c:v>
                </c:pt>
                <c:pt idx="3">
                  <c:v>2006-10</c:v>
                </c:pt>
                <c:pt idx="4">
                  <c:v>2001-05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0.11</c:v>
                </c:pt>
                <c:pt idx="2">
                  <c:v>0.14000000000000001</c:v>
                </c:pt>
                <c:pt idx="3">
                  <c:v>0.16</c:v>
                </c:pt>
                <c:pt idx="4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CB-4F11-B2A3-B1E0ED8DFFD4}"/>
            </c:ext>
          </c:extLst>
        </c:ser>
        <c:ser>
          <c:idx val="1"/>
          <c:order val="1"/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2016-20</c:v>
                </c:pt>
                <c:pt idx="2">
                  <c:v>2011-15</c:v>
                </c:pt>
                <c:pt idx="3">
                  <c:v>2006-10</c:v>
                </c:pt>
                <c:pt idx="4">
                  <c:v>2001-05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0.89</c:v>
                </c:pt>
                <c:pt idx="1">
                  <c:v>0.89</c:v>
                </c:pt>
                <c:pt idx="2">
                  <c:v>0.86</c:v>
                </c:pt>
                <c:pt idx="3">
                  <c:v>0.84</c:v>
                </c:pt>
                <c:pt idx="4">
                  <c:v>0.82000000000000006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4CB-4F11-B2A3-B1E0ED8DFF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150223"/>
        <c:axId val="665136079"/>
      </c:barChart>
      <c:dateAx>
        <c:axId val="665150223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65136079"/>
        <c:crosses val="autoZero"/>
        <c:auto val="0"/>
        <c:lblOffset val="100"/>
        <c:baseTimeUnit val="days"/>
        <c:majorTimeUnit val="days"/>
        <c:minorUnit val="1"/>
        <c:minorTimeUnit val="days"/>
      </c:dateAx>
      <c:valAx>
        <c:axId val="665136079"/>
        <c:scaling>
          <c:orientation val="minMax"/>
          <c:max val="0.5"/>
        </c:scaling>
        <c:delete val="0"/>
        <c:axPos val="r"/>
        <c:numFmt formatCode="0%" sourceLinked="1"/>
        <c:majorTickMark val="out"/>
        <c:minorTickMark val="none"/>
        <c:tickLblPos val="nextTo"/>
        <c:spPr>
          <a:noFill/>
          <a:ln>
            <a:solidFill>
              <a:srgbClr val="FFFFFF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pPr>
            <a:endParaRPr lang="he-IL"/>
          </a:p>
        </c:txPr>
        <c:crossAx val="6651502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David" panose="020E0502060401010101" pitchFamily="34" charset="-79"/>
          <a:cs typeface="David" panose="020E0502060401010101" pitchFamily="34" charset="-79"/>
        </a:defRPr>
      </a:pPr>
      <a:endParaRPr lang="he-I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55271711331015E-3"/>
          <c:y val="0.12146406604288237"/>
          <c:w val="0.99769446423233221"/>
          <c:h val="0.769758483957677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67378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525824478692844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D4-4EA5-9607-44D78262D05C}"/>
                </c:ext>
              </c:extLst>
            </c:dLbl>
            <c:dLbl>
              <c:idx val="1"/>
              <c:layout>
                <c:manualLayout>
                  <c:x val="0"/>
                  <c:y val="-0.328548316983432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D4-4EA5-9607-44D78262D05C}"/>
                </c:ext>
              </c:extLst>
            </c:dLbl>
            <c:dLbl>
              <c:idx val="2"/>
              <c:layout>
                <c:manualLayout>
                  <c:x val="0"/>
                  <c:y val="-0.3285483169834320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D4-4EA5-9607-44D78262D05C}"/>
                </c:ext>
              </c:extLst>
            </c:dLbl>
            <c:dLbl>
              <c:idx val="3"/>
              <c:layout>
                <c:manualLayout>
                  <c:x val="4.6143030937287235E-7"/>
                  <c:y val="-0.15779081388001315"/>
                </c:manualLayout>
              </c:layout>
              <c:tx>
                <c:rich>
                  <a:bodyPr/>
                  <a:lstStyle/>
                  <a:p>
                    <a:fld id="{4037F860-B94F-4415-B2E2-39E66E4A5ADF}" type="VALUE">
                      <a:rPr lang="en-US">
                        <a:solidFill>
                          <a:srgbClr val="58585B"/>
                        </a:solidFill>
                      </a:rPr>
                      <a:pPr/>
                      <a:t>[ערך]</a:t>
                    </a:fld>
                    <a:endParaRPr lang="he-IL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33D4-4EA5-9607-44D78262D05C}"/>
                </c:ext>
              </c:extLst>
            </c:dLbl>
            <c:dLbl>
              <c:idx val="4"/>
              <c:layout>
                <c:manualLayout>
                  <c:x val="2.9305438948271124E-3"/>
                  <c:y val="-0.1628486024531574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D4-4EA5-9607-44D78262D0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58585B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2016-20</c:v>
                </c:pt>
                <c:pt idx="2">
                  <c:v>2011-15</c:v>
                </c:pt>
                <c:pt idx="3">
                  <c:v>2006-10</c:v>
                </c:pt>
                <c:pt idx="4">
                  <c:v>2001-05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0.14000000000000001</c:v>
                </c:pt>
                <c:pt idx="1">
                  <c:v>0.12</c:v>
                </c:pt>
                <c:pt idx="2">
                  <c:v>0.12</c:v>
                </c:pt>
                <c:pt idx="3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D4-4EA5-9607-44D78262D0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150223"/>
        <c:axId val="665136079"/>
      </c:barChart>
      <c:dateAx>
        <c:axId val="665150223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8585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665136079"/>
        <c:crosses val="autoZero"/>
        <c:auto val="0"/>
        <c:lblOffset val="100"/>
        <c:baseTimeUnit val="days"/>
        <c:majorTimeUnit val="days"/>
        <c:minorUnit val="1"/>
        <c:minorTimeUnit val="days"/>
      </c:dateAx>
      <c:valAx>
        <c:axId val="665136079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6651502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55271711331015E-3"/>
          <c:y val="0.12146406604288237"/>
          <c:w val="0.99769446423233221"/>
          <c:h val="0.769758483957677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574388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34625729919647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F0A-4C20-89FD-7CA8337CE0F3}"/>
                </c:ext>
              </c:extLst>
            </c:dLbl>
            <c:dLbl>
              <c:idx val="1"/>
              <c:layout>
                <c:manualLayout>
                  <c:x val="0"/>
                  <c:y val="-0.29945729381870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0A-4C20-89FD-7CA8337CE0F3}"/>
                </c:ext>
              </c:extLst>
            </c:dLbl>
            <c:dLbl>
              <c:idx val="2"/>
              <c:layout>
                <c:manualLayout>
                  <c:x val="0"/>
                  <c:y val="-0.25771507701408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0A-4C20-89FD-7CA8337CE0F3}"/>
                </c:ext>
              </c:extLst>
            </c:dLbl>
            <c:dLbl>
              <c:idx val="3"/>
              <c:layout>
                <c:manualLayout>
                  <c:x val="0"/>
                  <c:y val="-0.257715077014085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A-4C20-89FD-7CA8337CE0F3}"/>
                </c:ext>
              </c:extLst>
            </c:dLbl>
            <c:dLbl>
              <c:idx val="4"/>
              <c:layout>
                <c:manualLayout>
                  <c:x val="2.9303131796724262E-3"/>
                  <c:y val="-0.2045908192577787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0A-4C20-89FD-7CA8337CE0F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2016-20</c:v>
                </c:pt>
                <c:pt idx="2">
                  <c:v>2011-15</c:v>
                </c:pt>
                <c:pt idx="3">
                  <c:v>2006-10</c:v>
                </c:pt>
                <c:pt idx="4">
                  <c:v>2001-05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0.13</c:v>
                </c:pt>
                <c:pt idx="1">
                  <c:v>0.11</c:v>
                </c:pt>
                <c:pt idx="2">
                  <c:v>0.08</c:v>
                </c:pt>
                <c:pt idx="3">
                  <c:v>0.08</c:v>
                </c:pt>
                <c:pt idx="4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A-4C20-89FD-7CA8337CE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150223"/>
        <c:axId val="665136079"/>
      </c:barChart>
      <c:dateAx>
        <c:axId val="665150223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8585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665136079"/>
        <c:crosses val="autoZero"/>
        <c:auto val="0"/>
        <c:lblOffset val="100"/>
        <c:baseTimeUnit val="days"/>
        <c:majorTimeUnit val="days"/>
        <c:minorUnit val="1"/>
        <c:minorTimeUnit val="days"/>
      </c:dateAx>
      <c:valAx>
        <c:axId val="665136079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6651502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055271711331015E-3"/>
          <c:y val="0.12146406604288237"/>
          <c:w val="0.99769446423233221"/>
          <c:h val="0.76975848395767776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B6007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2994572938187065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A4-45C2-A41B-5CC6060F3C63}"/>
                </c:ext>
              </c:extLst>
            </c:dLbl>
            <c:dLbl>
              <c:idx val="1"/>
              <c:layout>
                <c:manualLayout>
                  <c:x val="0"/>
                  <c:y val="-0.352582447869284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A4-45C2-A41B-5CC6060F3C63}"/>
                </c:ext>
              </c:extLst>
            </c:dLbl>
            <c:dLbl>
              <c:idx val="2"/>
              <c:layout>
                <c:manualLayout>
                  <c:x val="2.930082464517847E-3"/>
                  <c:y val="-0.275423162932854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A4-45C2-A41B-5CC6060F3C63}"/>
                </c:ext>
              </c:extLst>
            </c:dLbl>
            <c:dLbl>
              <c:idx val="3"/>
              <c:layout>
                <c:manualLayout>
                  <c:x val="0"/>
                  <c:y val="-0.1868818370447385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A4-45C2-A41B-5CC6060F3C63}"/>
                </c:ext>
              </c:extLst>
            </c:dLbl>
            <c:dLbl>
              <c:idx val="4"/>
              <c:layout>
                <c:manualLayout>
                  <c:x val="2.9300824645177529E-3"/>
                  <c:y val="-0.151465665207200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rgbClr val="58585B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he-I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A4-45C2-A41B-5CC6060F3C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he-I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2021</c:v>
                </c:pt>
                <c:pt idx="1">
                  <c:v>2016-20</c:v>
                </c:pt>
                <c:pt idx="2">
                  <c:v>2011-15</c:v>
                </c:pt>
                <c:pt idx="3">
                  <c:v>2006-10</c:v>
                </c:pt>
                <c:pt idx="4">
                  <c:v>2001-05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0.11</c:v>
                </c:pt>
                <c:pt idx="1">
                  <c:v>0.13</c:v>
                </c:pt>
                <c:pt idx="2">
                  <c:v>0.09</c:v>
                </c:pt>
                <c:pt idx="3">
                  <c:v>0.04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A4-45C2-A41B-5CC6060F3C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65150223"/>
        <c:axId val="665136079"/>
      </c:barChart>
      <c:dateAx>
        <c:axId val="665150223"/>
        <c:scaling>
          <c:orientation val="maxMin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rgbClr val="58585B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he-IL"/>
          </a:p>
        </c:txPr>
        <c:crossAx val="665136079"/>
        <c:crosses val="autoZero"/>
        <c:auto val="0"/>
        <c:lblOffset val="100"/>
        <c:baseTimeUnit val="days"/>
        <c:majorTimeUnit val="days"/>
        <c:minorUnit val="1"/>
        <c:minorTimeUnit val="days"/>
      </c:dateAx>
      <c:valAx>
        <c:axId val="665136079"/>
        <c:scaling>
          <c:orientation val="minMax"/>
        </c:scaling>
        <c:delete val="1"/>
        <c:axPos val="r"/>
        <c:numFmt formatCode="0%" sourceLinked="1"/>
        <c:majorTickMark val="out"/>
        <c:minorTickMark val="none"/>
        <c:tickLblPos val="nextTo"/>
        <c:crossAx val="665150223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he-I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0.73421</cdr:x>
      <cdr:y>0.47957</cdr:y>
    </cdr:from>
    <cdr:to>
      <cdr:x>1</cdr:x>
      <cdr:y>0.55985</cdr:y>
    </cdr:to>
    <cdr:sp macro="" textlink="">
      <cdr:nvSpPr>
        <cdr:cNvPr id="2" name="TextBox 39">
          <a:extLst xmlns:a="http://schemas.openxmlformats.org/drawingml/2006/main">
            <a:ext uri="{FF2B5EF4-FFF2-40B4-BE49-F238E27FC236}">
              <a16:creationId xmlns:a16="http://schemas.microsoft.com/office/drawing/2014/main" id="{ACD9B1B3-066E-48F1-86CE-5C22D9D5C66B}"/>
            </a:ext>
          </a:extLst>
        </cdr:cNvPr>
        <cdr:cNvSpPr txBox="1"/>
      </cdr:nvSpPr>
      <cdr:spPr>
        <a:xfrm xmlns:a="http://schemas.openxmlformats.org/drawingml/2006/main">
          <a:off x="6867159" y="1756174"/>
          <a:ext cx="852163" cy="29397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lIns="0" tIns="0" rIns="0" bIns="0" rtlCol="1" anchor="t">
          <a:noAutofit/>
        </a:bodyPr>
        <a:lstStyle xmlns:a="http://schemas.openxmlformats.org/drawingml/2006/main">
          <a:defPPr>
            <a:defRPr lang="he-IL"/>
          </a:defPPr>
          <a:lvl1pPr marL="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r" defTabSz="914400" rtl="1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0" marR="0" lvl="0" indent="0" algn="ctr" defTabSz="914400" rtl="1" eaLnBrk="1" fontAlgn="auto" latinLnBrk="0" hangingPunct="1">
            <a:lnSpc>
              <a:spcPct val="85000"/>
            </a:lnSpc>
            <a:spcBef>
              <a:spcPts val="0"/>
            </a:spcBef>
            <a:spcAft>
              <a:spcPts val="600"/>
            </a:spcAft>
            <a:buClrTx/>
            <a:buSzTx/>
            <a:buFontTx/>
            <a:buNone/>
            <a:tabLst/>
            <a:defRPr/>
          </a:pPr>
          <a:r>
            <a: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מספר חברות </a:t>
          </a:r>
          <a:br>
            <a: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</a:br>
          <a:r>
            <a:rPr kumimoji="0" lang="he-IL" sz="1200" b="0" i="0" u="none" strike="noStrike" kern="1200" cap="none" spc="0" normalizeH="0" baseline="0" noProof="0" dirty="0">
              <a:ln>
                <a:noFill/>
              </a:ln>
              <a:solidFill>
                <a:srgbClr val="58585B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סיד והזנק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CF9EABA-D418-42C4-9FAA-659042A9E532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61C04-AA9F-4F4F-A86E-5438F0C1F4C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282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5-25T05:39:50.07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33408 17374 0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36.43264" units="1/cm"/>
          <inkml:channelProperty channel="Y" name="resolution" value="36.48649" units="1/cm"/>
          <inkml:channelProperty channel="T" name="resolution" value="1" units="1/dev"/>
        </inkml:channelProperties>
      </inkml:inkSource>
      <inkml:timestamp xml:id="ts0" timeString="2022-05-25T05:39:58.780"/>
    </inkml:context>
    <inkml:brush xml:id="br0">
      <inkml:brushProperty name="width" value="0.08819" units="cm"/>
      <inkml:brushProperty name="height" value="0.35278" units="cm"/>
      <inkml:brushProperty name="tip" value="rectangle"/>
      <inkml:brushProperty name="rasterOp" value="maskPen"/>
    </inkml:brush>
  </inkml:definitions>
  <inkml:trace contextRef="#ctx0" brushRef="#br0">33302 17286 0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B7F34ED-3DAE-4DB8-AC27-25C0E6641E75}" type="datetimeFigureOut">
              <a:rPr lang="he-IL" smtClean="0"/>
              <a:t>כ"א/סיון/תשפ"ב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A15F5D4-D4AB-49C5-BD42-5CE84AE488D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90548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9235440" cy="5143500"/>
          </a:xfrm>
          <a:prstGeom prst="rect">
            <a:avLst/>
          </a:prstGeom>
        </p:spPr>
      </p:pic>
      <p:sp>
        <p:nvSpPr>
          <p:cNvPr id="8" name="כותרת משנה 2"/>
          <p:cNvSpPr txBox="1">
            <a:spLocks/>
          </p:cNvSpPr>
          <p:nvPr userDrawn="1"/>
        </p:nvSpPr>
        <p:spPr>
          <a:xfrm>
            <a:off x="1143000" y="2213110"/>
            <a:ext cx="6858000" cy="12418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400" dirty="0">
              <a:ln w="19050">
                <a:solidFill>
                  <a:schemeClr val="bg1"/>
                </a:solidFill>
              </a:ln>
              <a:solidFill>
                <a:srgbClr val="2E76BB"/>
              </a:solidFill>
              <a:latin typeface="South" panose="02020003050405020304" pitchFamily="18" charset="-79"/>
              <a:cs typeface="South" panose="02020003050405020304" pitchFamily="18" charset="-79"/>
            </a:endParaRPr>
          </a:p>
        </p:txBody>
      </p:sp>
      <p:sp>
        <p:nvSpPr>
          <p:cNvPr id="23" name="מציין מיקום של תאריך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24" name="מציין מיקום של כותרת תחתונה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מציין מיקום של מספר שקופית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כותרת 27"/>
          <p:cNvSpPr>
            <a:spLocks noGrp="1"/>
          </p:cNvSpPr>
          <p:nvPr>
            <p:ph type="title" hasCustomPrompt="1"/>
          </p:nvPr>
        </p:nvSpPr>
        <p:spPr>
          <a:xfrm>
            <a:off x="535782" y="1207392"/>
            <a:ext cx="8072436" cy="627784"/>
          </a:xfrm>
        </p:spPr>
        <p:txBody>
          <a:bodyPr/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ראשית</a:t>
            </a:r>
          </a:p>
        </p:txBody>
      </p:sp>
      <p:sp>
        <p:nvSpPr>
          <p:cNvPr id="2048" name="מציין מיקום טקסט 2047"/>
          <p:cNvSpPr>
            <a:spLocks noGrp="1"/>
          </p:cNvSpPr>
          <p:nvPr>
            <p:ph type="body" sz="quarter" idx="17" hasCustomPrompt="1"/>
          </p:nvPr>
        </p:nvSpPr>
        <p:spPr>
          <a:xfrm>
            <a:off x="714375" y="2010198"/>
            <a:ext cx="7715250" cy="1128929"/>
          </a:xfrm>
        </p:spPr>
        <p:txBody>
          <a:bodyPr>
            <a:normAutofit/>
          </a:bodyPr>
          <a:lstStyle>
            <a:lvl1pPr marL="0" indent="0" algn="ctr">
              <a:buNone/>
              <a:defRPr sz="3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כותרת משנה</a:t>
            </a:r>
          </a:p>
        </p:txBody>
      </p:sp>
      <p:sp>
        <p:nvSpPr>
          <p:cNvPr id="10" name="מציין מיקום טקסט 2047"/>
          <p:cNvSpPr>
            <a:spLocks noGrp="1"/>
          </p:cNvSpPr>
          <p:nvPr>
            <p:ph type="body" sz="quarter" idx="18" hasCustomPrompt="1"/>
          </p:nvPr>
        </p:nvSpPr>
        <p:spPr>
          <a:xfrm>
            <a:off x="714375" y="3311706"/>
            <a:ext cx="7715250" cy="55006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שם הדובר</a:t>
            </a:r>
          </a:p>
        </p:txBody>
      </p:sp>
      <p:pic>
        <p:nvPicPr>
          <p:cNvPr id="2" name="תמונה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857"/>
          <a:stretch/>
        </p:blipFill>
        <p:spPr>
          <a:xfrm>
            <a:off x="0" y="0"/>
            <a:ext cx="9144000" cy="88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808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71F50A-E1AF-48F5-9990-D5BE75D11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4811" y="4767263"/>
            <a:ext cx="14383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8A662E3C-23E0-4CF4-89B8-025ACCA39F6B}" type="datetime9">
              <a:rPr lang="he-IL" smtClean="0"/>
              <a:pPr/>
              <a:t>20 יוני, 2022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B13E94-B71A-451E-B0C3-3B1C9231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3199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קבוצה 114">
            <a:extLst>
              <a:ext uri="{FF2B5EF4-FFF2-40B4-BE49-F238E27FC236}">
                <a16:creationId xmlns:a16="http://schemas.microsoft.com/office/drawing/2014/main" id="{37697BE5-205E-44AD-8D67-3DD7F37453AB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rgbClr val="002060"/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CF522C0-B57E-4034-BC2A-B27B586CC7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4A19DD-CBAE-4406-9316-C564FA87EE97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C92B44A-125E-4CF2-B690-A25ACD224CB6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47E7865-0830-49A0-9478-907F8C014A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13E2152-B3C6-4FA5-8931-BD85B14274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10ADB6-7E0D-40F9-9E11-ED65EC676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F0D3284-6672-48FC-9B94-3B955445FA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6097AF0-E171-4E60-B6E1-E91066699386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A894AC1-92E2-4050-BC77-DAAA0F58EF91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55545F8-17B5-4536-A49F-88BA6FAEE1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EE85191-BEF8-4D12-953D-E14C678A2D38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B9C81EE-B3CD-4883-8379-E6F68B5DCC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9B65760-2C33-40D7-A784-05AD8F15AB15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8BF59C7-9833-484A-8562-99D04AC6E7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237561C8-A5E4-455E-89F6-FE701BA0B7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A5FDA4F-019C-41B1-8BC9-80877E4B3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0EFEFE-8AC7-4B44-B4A4-2A0F0FF1D9DA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E89E921-A9AA-49B7-A138-32BB3B64B7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D19E8EFE-605E-41C5-9E75-307EDB204239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CFE607C-6C9C-44C8-A80D-7B3A834B90DA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60B745B-6611-42DE-8341-8E8F43051105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8B681B5-0CE5-4DFB-A9F2-F4D66F7735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E5DB069-1048-48E0-B241-529B929526E0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80F07DF-5725-4090-BFF3-F8806081BC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A21C557-DB1A-4087-959D-3A051401CE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14062FFC-0583-4D21-8507-A315F7659C76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9D936516-7039-425D-80CE-F4FB218883E7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89F9FEC-99D6-4A5F-A00A-A7BCAC5F0C3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5DBCA40C-94DE-44F2-8AF7-2264C91B5282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940F4C7F-2317-4596-B023-4EC1D32BCAD1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9F75C909-22FC-4D5B-8940-5958047842E8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A944B4-1371-43A2-BDDD-D7005C961CC6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67DC72B-66C1-496B-9BB0-4717F99AB2EE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673773E-C375-4282-8188-62F26F95915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E8F6872C-6A52-485E-8BE7-395830B2C00D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A1F62BD-3784-4E3C-9911-6E97232E9878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4131739B-ACF7-4462-AB22-1712F106798C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06D1B5E2-6AF1-42AC-9124-62F66FBDDA9C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18D5C87-C05A-4539-B46C-5BF574961723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9E1269A-F7A1-4F70-9794-F8652214C0B2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CD0C6A74-E5AD-4DEC-8D21-05EB87766E55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8F334AC-5937-41BA-B5F5-9C9570B3E26A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F90DB579-C8AD-48E9-A557-85B4E41629FA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1A2637A-5C73-439D-8ECC-0CDB19F906DB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D0B231E-8E6C-4328-AD8C-C6E3FDEB089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64B40B73-FA7F-4CBE-B048-BC1CB0FAA9BF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0BABAAB9-E277-4D1E-8F8F-E22389CEA931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71133B8-5163-4D54-8560-4CDC4738C837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EFF68753-6939-41D6-9F1F-8704303A12C2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676E8FC-7900-4A90-8BC8-7C49188ACB0D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24A1CFB3-48DA-4649-8A07-58781DCCA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187" y="240210"/>
            <a:ext cx="7592564" cy="1093678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300"/>
              </a:lnSpc>
              <a:buNone/>
              <a:defRPr sz="31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 Headline ENG</a:t>
            </a:r>
            <a:endParaRPr lang="en-GB" dirty="0"/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727A057D-40F1-45EC-ADB4-36BEC5D9C6CB}"/>
              </a:ext>
            </a:extLst>
          </p:cNvPr>
          <p:cNvSpPr/>
          <p:nvPr userDrawn="1"/>
        </p:nvSpPr>
        <p:spPr bwMode="auto">
          <a:xfrm rot="10800000" flipH="1">
            <a:off x="8305921" y="240210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2" name="קבוצה 1"/>
          <p:cNvGrpSpPr/>
          <p:nvPr userDrawn="1"/>
        </p:nvGrpSpPr>
        <p:grpSpPr>
          <a:xfrm rot="5400000">
            <a:off x="53704" y="-12479"/>
            <a:ext cx="758034" cy="775688"/>
            <a:chOff x="-8676" y="-228709"/>
            <a:chExt cx="2199982" cy="2251219"/>
          </a:xfrm>
        </p:grpSpPr>
        <p:sp>
          <p:nvSpPr>
            <p:cNvPr id="63" name="Freeform: Shape 1">
              <a:extLst>
                <a:ext uri="{FF2B5EF4-FFF2-40B4-BE49-F238E27FC236}">
                  <a16:creationId xmlns:a16="http://schemas.microsoft.com/office/drawing/2014/main" id="{7E67F334-7DE4-4447-A9C7-C1E68F984685}"/>
                </a:ext>
              </a:extLst>
            </p:cNvPr>
            <p:cNvSpPr/>
            <p:nvPr userDrawn="1"/>
          </p:nvSpPr>
          <p:spPr>
            <a:xfrm>
              <a:off x="0" y="203607"/>
              <a:ext cx="2191306" cy="1818903"/>
            </a:xfrm>
            <a:custGeom>
              <a:avLst/>
              <a:gdLst>
                <a:gd name="connsiteX0" fmla="*/ 843967 w 2191306"/>
                <a:gd name="connsiteY0" fmla="*/ 0 h 1818903"/>
                <a:gd name="connsiteX1" fmla="*/ 2191306 w 2191306"/>
                <a:gd name="connsiteY1" fmla="*/ 1343125 h 1818903"/>
                <a:gd name="connsiteX2" fmla="*/ 1707106 w 2191306"/>
                <a:gd name="connsiteY2" fmla="*/ 1818903 h 1818903"/>
                <a:gd name="connsiteX3" fmla="*/ 843967 w 2191306"/>
                <a:gd name="connsiteY3" fmla="*/ 964187 h 1818903"/>
                <a:gd name="connsiteX4" fmla="*/ 10301 w 2191306"/>
                <a:gd name="connsiteY4" fmla="*/ 1797850 h 1818903"/>
                <a:gd name="connsiteX5" fmla="*/ 0 w 2191306"/>
                <a:gd name="connsiteY5" fmla="*/ 1787728 h 1818903"/>
                <a:gd name="connsiteX6" fmla="*/ 0 w 2191306"/>
                <a:gd name="connsiteY6" fmla="*/ 846661 h 1818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1306" h="1818903">
                  <a:moveTo>
                    <a:pt x="843967" y="0"/>
                  </a:moveTo>
                  <a:lnTo>
                    <a:pt x="2191306" y="1343125"/>
                  </a:lnTo>
                  <a:lnTo>
                    <a:pt x="1707106" y="1818903"/>
                  </a:lnTo>
                  <a:lnTo>
                    <a:pt x="843967" y="964187"/>
                  </a:lnTo>
                  <a:lnTo>
                    <a:pt x="10301" y="1797850"/>
                  </a:lnTo>
                  <a:lnTo>
                    <a:pt x="0" y="1787728"/>
                  </a:lnTo>
                  <a:lnTo>
                    <a:pt x="0" y="84666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80000">
                  <a:schemeClr val="accent6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  <p:sp>
          <p:nvSpPr>
            <p:cNvPr id="64" name="Freeform: Shape 3">
              <a:extLst>
                <a:ext uri="{FF2B5EF4-FFF2-40B4-BE49-F238E27FC236}">
                  <a16:creationId xmlns:a16="http://schemas.microsoft.com/office/drawing/2014/main" id="{4FA45AB3-B349-4B27-A2A0-18724F476291}"/>
                </a:ext>
              </a:extLst>
            </p:cNvPr>
            <p:cNvSpPr/>
            <p:nvPr userDrawn="1"/>
          </p:nvSpPr>
          <p:spPr>
            <a:xfrm rot="16200000">
              <a:off x="55060" y="-292445"/>
              <a:ext cx="685242" cy="812714"/>
            </a:xfrm>
            <a:custGeom>
              <a:avLst/>
              <a:gdLst>
                <a:gd name="connsiteX0" fmla="*/ 309449 w 685241"/>
                <a:gd name="connsiteY0" fmla="*/ 0 h 812715"/>
                <a:gd name="connsiteX1" fmla="*/ 674885 w 685241"/>
                <a:gd name="connsiteY1" fmla="*/ 0 h 812715"/>
                <a:gd name="connsiteX2" fmla="*/ 367495 w 685241"/>
                <a:gd name="connsiteY2" fmla="*/ 310419 h 812715"/>
                <a:gd name="connsiteX3" fmla="*/ 685241 w 685241"/>
                <a:gd name="connsiteY3" fmla="*/ 628165 h 812715"/>
                <a:gd name="connsiteX4" fmla="*/ 503901 w 685241"/>
                <a:gd name="connsiteY4" fmla="*/ 812715 h 812715"/>
                <a:gd name="connsiteX5" fmla="*/ 0 w 685241"/>
                <a:gd name="connsiteY5" fmla="*/ 310419 h 812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85241" h="812715">
                  <a:moveTo>
                    <a:pt x="309449" y="0"/>
                  </a:moveTo>
                  <a:lnTo>
                    <a:pt x="674885" y="0"/>
                  </a:lnTo>
                  <a:lnTo>
                    <a:pt x="367495" y="310419"/>
                  </a:lnTo>
                  <a:lnTo>
                    <a:pt x="685241" y="628165"/>
                  </a:lnTo>
                  <a:lnTo>
                    <a:pt x="503901" y="812715"/>
                  </a:lnTo>
                  <a:lnTo>
                    <a:pt x="0" y="310419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80000">
                  <a:schemeClr val="accent5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2058725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Freeform: Shape 121">
            <a:extLst>
              <a:ext uri="{FF2B5EF4-FFF2-40B4-BE49-F238E27FC236}">
                <a16:creationId xmlns:a16="http://schemas.microsoft.com/office/drawing/2014/main" id="{293D16C1-0FB2-4A60-91C7-88EEEAE1A7FC}"/>
              </a:ext>
            </a:extLst>
          </p:cNvPr>
          <p:cNvSpPr/>
          <p:nvPr userDrawn="1"/>
        </p:nvSpPr>
        <p:spPr>
          <a:xfrm>
            <a:off x="1" y="152706"/>
            <a:ext cx="810566" cy="687894"/>
          </a:xfrm>
          <a:custGeom>
            <a:avLst/>
            <a:gdLst>
              <a:gd name="connsiteX0" fmla="*/ 843967 w 2191306"/>
              <a:gd name="connsiteY0" fmla="*/ 0 h 1818903"/>
              <a:gd name="connsiteX1" fmla="*/ 2191306 w 2191306"/>
              <a:gd name="connsiteY1" fmla="*/ 1343125 h 1818903"/>
              <a:gd name="connsiteX2" fmla="*/ 1707106 w 2191306"/>
              <a:gd name="connsiteY2" fmla="*/ 1818903 h 1818903"/>
              <a:gd name="connsiteX3" fmla="*/ 843967 w 2191306"/>
              <a:gd name="connsiteY3" fmla="*/ 964187 h 1818903"/>
              <a:gd name="connsiteX4" fmla="*/ 10301 w 2191306"/>
              <a:gd name="connsiteY4" fmla="*/ 1797850 h 1818903"/>
              <a:gd name="connsiteX5" fmla="*/ 0 w 2191306"/>
              <a:gd name="connsiteY5" fmla="*/ 1787728 h 1818903"/>
              <a:gd name="connsiteX6" fmla="*/ 0 w 2191306"/>
              <a:gd name="connsiteY6" fmla="*/ 846661 h 181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91306" h="1818903">
                <a:moveTo>
                  <a:pt x="843967" y="0"/>
                </a:moveTo>
                <a:lnTo>
                  <a:pt x="2191306" y="1343125"/>
                </a:lnTo>
                <a:lnTo>
                  <a:pt x="1707106" y="1818903"/>
                </a:lnTo>
                <a:lnTo>
                  <a:pt x="843967" y="964187"/>
                </a:lnTo>
                <a:lnTo>
                  <a:pt x="10301" y="1797850"/>
                </a:lnTo>
                <a:lnTo>
                  <a:pt x="0" y="1787728"/>
                </a:lnTo>
                <a:lnTo>
                  <a:pt x="0" y="84666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80000">
                <a:schemeClr val="accent2"/>
              </a:gs>
            </a:gsLst>
            <a:lin ang="81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71F50A-E1AF-48F5-9990-D5BE75D11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4811" y="4767263"/>
            <a:ext cx="14383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8A662E3C-23E0-4CF4-89B8-025ACCA39F6B}" type="datetime9">
              <a:rPr lang="he-IL" smtClean="0"/>
              <a:pPr/>
              <a:t>20 יוני, 2022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B13E94-B71A-451E-B0C3-3B1C9231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3199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1" name="Freeform: Shape 130">
            <a:extLst>
              <a:ext uri="{FF2B5EF4-FFF2-40B4-BE49-F238E27FC236}">
                <a16:creationId xmlns:a16="http://schemas.microsoft.com/office/drawing/2014/main" id="{B22FCE48-9F5A-4A15-A228-796778A93296}"/>
              </a:ext>
            </a:extLst>
          </p:cNvPr>
          <p:cNvSpPr/>
          <p:nvPr userDrawn="1"/>
        </p:nvSpPr>
        <p:spPr>
          <a:xfrm>
            <a:off x="449179" y="0"/>
            <a:ext cx="448346" cy="500003"/>
          </a:xfrm>
          <a:custGeom>
            <a:avLst/>
            <a:gdLst>
              <a:gd name="connsiteX0" fmla="*/ 309449 w 685241"/>
              <a:gd name="connsiteY0" fmla="*/ 0 h 812715"/>
              <a:gd name="connsiteX1" fmla="*/ 674885 w 685241"/>
              <a:gd name="connsiteY1" fmla="*/ 0 h 812715"/>
              <a:gd name="connsiteX2" fmla="*/ 367495 w 685241"/>
              <a:gd name="connsiteY2" fmla="*/ 310419 h 812715"/>
              <a:gd name="connsiteX3" fmla="*/ 685241 w 685241"/>
              <a:gd name="connsiteY3" fmla="*/ 628165 h 812715"/>
              <a:gd name="connsiteX4" fmla="*/ 503901 w 685241"/>
              <a:gd name="connsiteY4" fmla="*/ 812715 h 812715"/>
              <a:gd name="connsiteX5" fmla="*/ 0 w 685241"/>
              <a:gd name="connsiteY5" fmla="*/ 310419 h 812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5241" h="812715">
                <a:moveTo>
                  <a:pt x="309449" y="0"/>
                </a:moveTo>
                <a:lnTo>
                  <a:pt x="674885" y="0"/>
                </a:lnTo>
                <a:lnTo>
                  <a:pt x="367495" y="310419"/>
                </a:lnTo>
                <a:lnTo>
                  <a:pt x="685241" y="628165"/>
                </a:lnTo>
                <a:lnTo>
                  <a:pt x="503901" y="812715"/>
                </a:lnTo>
                <a:lnTo>
                  <a:pt x="0" y="310419"/>
                </a:lnTo>
                <a:close/>
              </a:path>
            </a:pathLst>
          </a:custGeom>
          <a:gradFill>
            <a:gsLst>
              <a:gs pos="0">
                <a:schemeClr val="accent3"/>
              </a:gs>
              <a:gs pos="80000">
                <a:schemeClr val="accent4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grpSp>
        <p:nvGrpSpPr>
          <p:cNvPr id="10" name="קבוצה 114">
            <a:extLst>
              <a:ext uri="{FF2B5EF4-FFF2-40B4-BE49-F238E27FC236}">
                <a16:creationId xmlns:a16="http://schemas.microsoft.com/office/drawing/2014/main" id="{37697BE5-205E-44AD-8D67-3DD7F37453AB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rgbClr val="002060"/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CF522C0-B57E-4034-BC2A-B27B586CC7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4A19DD-CBAE-4406-9316-C564FA87EE97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C92B44A-125E-4CF2-B690-A25ACD224CB6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47E7865-0830-49A0-9478-907F8C014A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13E2152-B3C6-4FA5-8931-BD85B14274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10ADB6-7E0D-40F9-9E11-ED65EC676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F0D3284-6672-48FC-9B94-3B955445FA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6097AF0-E171-4E60-B6E1-E91066699386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A894AC1-92E2-4050-BC77-DAAA0F58EF91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55545F8-17B5-4536-A49F-88BA6FAEE1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EE85191-BEF8-4D12-953D-E14C678A2D38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B9C81EE-B3CD-4883-8379-E6F68B5DCC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9B65760-2C33-40D7-A784-05AD8F15AB15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8BF59C7-9833-484A-8562-99D04AC6E7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237561C8-A5E4-455E-89F6-FE701BA0B7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A5FDA4F-019C-41B1-8BC9-80877E4B3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0EFEFE-8AC7-4B44-B4A4-2A0F0FF1D9DA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E89E921-A9AA-49B7-A138-32BB3B64B7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D19E8EFE-605E-41C5-9E75-307EDB204239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CFE607C-6C9C-44C8-A80D-7B3A834B90DA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60B745B-6611-42DE-8341-8E8F43051105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8B681B5-0CE5-4DFB-A9F2-F4D66F7735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E5DB069-1048-48E0-B241-529B929526E0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80F07DF-5725-4090-BFF3-F8806081BC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A21C557-DB1A-4087-959D-3A051401CE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14062FFC-0583-4D21-8507-A315F7659C76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9D936516-7039-425D-80CE-F4FB218883E7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89F9FEC-99D6-4A5F-A00A-A7BCAC5F0C3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5DBCA40C-94DE-44F2-8AF7-2264C91B5282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940F4C7F-2317-4596-B023-4EC1D32BCAD1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9F75C909-22FC-4D5B-8940-5958047842E8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A944B4-1371-43A2-BDDD-D7005C961CC6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67DC72B-66C1-496B-9BB0-4717F99AB2EE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673773E-C375-4282-8188-62F26F95915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E8F6872C-6A52-485E-8BE7-395830B2C00D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A1F62BD-3784-4E3C-9911-6E97232E9878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4131739B-ACF7-4462-AB22-1712F106798C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06D1B5E2-6AF1-42AC-9124-62F66FBDDA9C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18D5C87-C05A-4539-B46C-5BF574961723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9E1269A-F7A1-4F70-9794-F8652214C0B2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CD0C6A74-E5AD-4DEC-8D21-05EB87766E55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8F334AC-5937-41BA-B5F5-9C9570B3E26A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F90DB579-C8AD-48E9-A557-85B4E41629FA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1A2637A-5C73-439D-8ECC-0CDB19F906DB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D0B231E-8E6C-4328-AD8C-C6E3FDEB089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64B40B73-FA7F-4CBE-B048-BC1CB0FAA9BF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0BABAAB9-E277-4D1E-8F8F-E22389CEA931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71133B8-5163-4D54-8560-4CDC4738C837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EFF68753-6939-41D6-9F1F-8704303A12C2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676E8FC-7900-4A90-8BC8-7C49188ACB0D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61" name="Text Placeholder 4">
            <a:extLst>
              <a:ext uri="{FF2B5EF4-FFF2-40B4-BE49-F238E27FC236}">
                <a16:creationId xmlns:a16="http://schemas.microsoft.com/office/drawing/2014/main" id="{24A1CFB3-48DA-4649-8A07-58781DCCA3C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76187" y="240210"/>
            <a:ext cx="7592564" cy="1093678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300"/>
              </a:lnSpc>
              <a:buNone/>
              <a:defRPr sz="3150" b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US" dirty="0"/>
              <a:t>Sub Headline ENG</a:t>
            </a:r>
            <a:endParaRPr lang="en-GB" dirty="0"/>
          </a:p>
        </p:txBody>
      </p:sp>
      <p:sp>
        <p:nvSpPr>
          <p:cNvPr id="62" name="Freeform 6">
            <a:extLst>
              <a:ext uri="{FF2B5EF4-FFF2-40B4-BE49-F238E27FC236}">
                <a16:creationId xmlns:a16="http://schemas.microsoft.com/office/drawing/2014/main" id="{727A057D-40F1-45EC-ADB4-36BEC5D9C6CB}"/>
              </a:ext>
            </a:extLst>
          </p:cNvPr>
          <p:cNvSpPr/>
          <p:nvPr userDrawn="1"/>
        </p:nvSpPr>
        <p:spPr bwMode="auto">
          <a:xfrm rot="10800000" flipH="1">
            <a:off x="8305921" y="240210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62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520784" y="1732091"/>
            <a:ext cx="4900613" cy="1480386"/>
          </a:xfrm>
        </p:spPr>
        <p:txBody>
          <a:bodyPr>
            <a:noAutofit/>
          </a:bodyPr>
          <a:lstStyle>
            <a:lvl1pPr marL="0" indent="0" algn="r" rtl="1">
              <a:lnSpc>
                <a:spcPts val="3000"/>
              </a:lnSpc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שקף כותרת</a:t>
            </a:r>
          </a:p>
          <a:p>
            <a:pPr lvl="0"/>
            <a:r>
              <a:rPr lang="he-IL"/>
              <a:t>רשות החדשנות</a:t>
            </a:r>
          </a:p>
          <a:p>
            <a:pPr lvl="0"/>
            <a:r>
              <a:rPr lang="he-IL"/>
              <a:t>לישראל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520784" y="3639411"/>
            <a:ext cx="4900613" cy="908572"/>
          </a:xfrm>
        </p:spPr>
        <p:txBody>
          <a:bodyPr>
            <a:normAutofit/>
          </a:bodyPr>
          <a:lstStyle>
            <a:lvl1pPr marL="0" indent="0" algn="r" rtl="1">
              <a:lnSpc>
                <a:spcPts val="1500"/>
              </a:lnSpc>
              <a:buNone/>
              <a:defRPr sz="1950">
                <a:solidFill>
                  <a:schemeClr val="bg1"/>
                </a:solidFill>
              </a:defRPr>
            </a:lvl1pPr>
          </a:lstStyle>
          <a:p>
            <a:pPr lvl="0"/>
            <a:r>
              <a:rPr lang="he-IL"/>
              <a:t>כותרת משנה של רשות</a:t>
            </a:r>
          </a:p>
          <a:p>
            <a:pPr lvl="0"/>
            <a:r>
              <a:rPr lang="he-IL"/>
              <a:t>החדשנות</a:t>
            </a:r>
            <a:endParaRPr lang="en-GB"/>
          </a:p>
        </p:txBody>
      </p:sp>
      <p:grpSp>
        <p:nvGrpSpPr>
          <p:cNvPr id="4" name="קבוצה 114">
            <a:extLst>
              <a:ext uri="{FF2B5EF4-FFF2-40B4-BE49-F238E27FC236}">
                <a16:creationId xmlns:a16="http://schemas.microsoft.com/office/drawing/2014/main" id="{6C2A7284-708B-4C39-A152-3C0A25BF7A18}"/>
              </a:ext>
            </a:extLst>
          </p:cNvPr>
          <p:cNvGrpSpPr/>
          <p:nvPr userDrawn="1"/>
        </p:nvGrpSpPr>
        <p:grpSpPr>
          <a:xfrm>
            <a:off x="348735" y="4265647"/>
            <a:ext cx="2039031" cy="564671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7A7161-02C5-41E1-8E48-42DA648F07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A32585E-7179-4B4D-892C-B52BD6F5C009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BBF49386-0612-4F12-8010-C0D6AE3EF171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7AC8026-F10B-4062-8108-6146BE04068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50B6115D-71AE-46D3-B024-C7027587EC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D38938A-1932-42D8-B604-357D64EE88F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09EEAA0-9008-458D-B9BC-ACE7F4219B4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08B9A08-4895-4A24-BA99-F4ACFFC9A6E5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74ED116-2903-4E1F-BBA5-AA4D13223957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8BAD0D7-5CC2-4035-8DB4-BDCDB4DD6E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96CB6C76-6B2D-4FB8-8A58-864DECCAD89E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C9A1F9C-A248-4708-9367-8D6CF1399BE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BF08873C-2CCE-46BE-825A-DD3ACCFD2FD2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6F909A0-C586-437F-A75E-08504DFD18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C521EE-40FF-4B45-B38A-5827480741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7380455B-A755-47DC-AF41-296E6F9C62B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E431A816-469E-4E0C-8186-218974AD0568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40124E79-BC1D-4BE6-870F-CB7EC4727C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B95E59F-0890-409E-AEDB-82A587C6973E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25A7BDC-3C4B-4147-97F0-FCDE28E545DF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CE3FC4B-A828-4C66-9AD9-8D7EC20F4184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A6DBB075-D6E1-4E3F-BF78-10A53C69063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779531EE-DC2B-4D88-9E66-41D0639C25CC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175F46C-6D2F-46FA-8A84-8480102518B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7A4E68D2-C4FF-4B68-80A3-63F14D02C9F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52402742-C2A8-452C-8152-EA4AE4D83472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DBA7C96C-16CD-47C0-9A1A-135845C72A9B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9494F37-4A58-49AC-BD4C-7B135F4A584C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DA80775E-49EE-48FC-8313-D4BBFE266278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D563A643-FD07-4580-829D-32BEC22A7D95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1B5ACEA7-C0E7-4735-A1DD-1B06EAB87A2D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BAAFC402-9641-452F-964A-DD1585ADEEFE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48A7DA55-470E-4A1E-8EE1-74DC86B0DA0B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F0FC4924-5F9F-4AA0-AA49-1C870919C9F0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B4B8C04-AC2B-4645-A8BC-354A185580D7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DA7CF44-7850-415A-98AD-4E5800B512E4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FDC35173-DC24-4B92-AAA8-3DF2C6AB44A8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E4ADC0D0-3965-401A-B138-D1EA760EBEF0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FCA122ED-0DDC-4CDD-BA0F-20CA1F835714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4572C2AB-55C8-4FC6-97CD-D7F4392C8842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DE93DD95-1BCE-48D1-B2B6-CAAD21F0229E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50B45DB7-D224-4A8C-9C0E-7ED1BA9F151C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6FEC4124-0171-41C2-850D-36EBDE6F1AB8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9E0E3F60-6EE4-432D-BB9C-6191C7914FBB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9">
              <a:extLst>
                <a:ext uri="{FF2B5EF4-FFF2-40B4-BE49-F238E27FC236}">
                  <a16:creationId xmlns:a16="http://schemas.microsoft.com/office/drawing/2014/main" id="{52501AE7-B489-4D48-A88E-C4002A6A076E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50">
              <a:extLst>
                <a:ext uri="{FF2B5EF4-FFF2-40B4-BE49-F238E27FC236}">
                  <a16:creationId xmlns:a16="http://schemas.microsoft.com/office/drawing/2014/main" id="{112EF4B1-0378-45DB-B33C-D36E7B48BFB6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51">
              <a:extLst>
                <a:ext uri="{FF2B5EF4-FFF2-40B4-BE49-F238E27FC236}">
                  <a16:creationId xmlns:a16="http://schemas.microsoft.com/office/drawing/2014/main" id="{844E9337-F1D2-44C3-B3EC-ED58A0E0C762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52">
              <a:extLst>
                <a:ext uri="{FF2B5EF4-FFF2-40B4-BE49-F238E27FC236}">
                  <a16:creationId xmlns:a16="http://schemas.microsoft.com/office/drawing/2014/main" id="{7E7A671B-5106-4DEF-96D1-A417C49B5D3E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C4C77895-9549-4FD3-89AC-25180E0FA3B3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54">
              <a:extLst>
                <a:ext uri="{FF2B5EF4-FFF2-40B4-BE49-F238E27FC236}">
                  <a16:creationId xmlns:a16="http://schemas.microsoft.com/office/drawing/2014/main" id="{D6E2613C-EDA0-4DE7-B257-603704537494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7431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 dirty="0"/>
              <a:t>כותרת משנית רשות החדשנות לישראל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9" name="קבוצה 114">
            <a:extLst>
              <a:ext uri="{FF2B5EF4-FFF2-40B4-BE49-F238E27FC236}">
                <a16:creationId xmlns:a16="http://schemas.microsoft.com/office/drawing/2014/main" id="{39D43FB3-81F4-4401-A8D9-E54E904EDCB7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A1C2A776-26C1-4184-802C-6F4AE62CB3B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1D459FD2-2023-477F-9FEC-59B051CF4369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54A749EF-CBAD-4241-811C-A642AD40C828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9DFF0722-17D3-4327-8AB3-5C006CE374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35BEAB73-1ED5-4054-9533-53F58B5C1C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EA78CA88-AFBB-499B-AE9C-8AA193BEAA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11">
              <a:extLst>
                <a:ext uri="{FF2B5EF4-FFF2-40B4-BE49-F238E27FC236}">
                  <a16:creationId xmlns:a16="http://schemas.microsoft.com/office/drawing/2014/main" id="{44804F85-5D29-418B-8C0F-1CA209C26E4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E7EF58C9-195D-4BBC-A72A-E40E244AF5E2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56639728-3002-4CC0-8CC3-180B1445067A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EFA8C610-0192-4FB8-9FE0-0E10157E25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9C41D0F4-3EA2-489F-80F8-A50BFFEA847C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DF1887AE-5DB7-47A2-8677-D4B71190BA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9435DA7D-FCCB-4DD5-8495-BDDACA9D238B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Rectangle 18">
              <a:extLst>
                <a:ext uri="{FF2B5EF4-FFF2-40B4-BE49-F238E27FC236}">
                  <a16:creationId xmlns:a16="http://schemas.microsoft.com/office/drawing/2014/main" id="{E85EA436-5BFA-4DDF-BB17-7367A9BBE96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689EA4C9-DEAF-4164-BF2B-AD291E5E165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C5F48A15-D170-4C12-B7C0-CC873A1126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DEB98D4D-4A6C-4BE8-B634-BE4B538F2437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F0D175D1-8D9F-4253-8C5C-74FA6910461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AE752BB8-2F2F-4863-B960-C40A50EF1DB9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DCBB8939-BC33-4CCE-AFEE-51A24D0169B4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40B0D4A9-D30F-4612-B05E-E71B702E439C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E29D4394-A7D9-411E-9D52-FA56FB97DB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1A957BC8-9505-4E97-98A5-74A3D66C485E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3165AA7D-B21E-4F0A-8951-84B6F2491CF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F976E717-841B-4411-B441-0736703031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B700F6E1-AF01-4A15-B475-E315EAB93FAA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F1FFD866-4EAF-4B90-8E88-D676C299C43C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CBB344D3-1D1A-40FA-BAFB-165C21C5D6E3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6ACF51F0-1CFF-4308-8795-AB095BE1DCE3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419F9D32-4C08-4EED-BB55-1B69117145AA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A50BE97A-13AB-4278-825D-C9B31D8AC182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E8CB4643-3BE8-4F0B-8DBB-D8090C143878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CD634C6F-C8DC-4870-8716-9A087FB90672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7B0CCE8D-895F-44E9-96C2-442AD6E5C927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1149EBBD-F356-454D-B951-664EFA223A1C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B7F53E9F-CA03-4408-B619-3F6B775AA8B6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5185B332-34C6-49EA-B1D4-F3D6CE6BF408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277B447C-79D3-4203-950F-DB52D1699D6D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FD8DB1E9-2CEB-463C-B5EA-439A14CD58F6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A63D9C91-1C28-45A5-AED1-2937790D130B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F8428912-3E14-4BC0-A654-F3C495774E4B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219875D4-88D1-428D-AB53-09B0C7A0EE78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EFAE9AC2-DA11-4693-AA79-6D8688A842D5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CF30256B-8CE4-4619-9620-7E03C2489F66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4146D093-9682-4E7A-86DE-62DB9F75FEE2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A1255E92-E418-4589-8B4D-BC3E2861B40B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4F450AEA-F7FC-4D05-AF11-3987D1FABCB7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FEE786E9-AD3B-4B59-83D8-CFFEE216F558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812FFCD0-05EB-4CCF-8E79-3E1F99DFEB95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EC09D028-F60A-407C-B7F1-C1F654EB6B3B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10" name="Date Placeholder 3">
            <a:extLst>
              <a:ext uri="{FF2B5EF4-FFF2-40B4-BE49-F238E27FC236}">
                <a16:creationId xmlns:a16="http://schemas.microsoft.com/office/drawing/2014/main" id="{684102B6-A251-48C4-8B93-A08C367686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12" name="Slide Number Placeholder 5">
            <a:extLst>
              <a:ext uri="{FF2B5EF4-FFF2-40B4-BE49-F238E27FC236}">
                <a16:creationId xmlns:a16="http://schemas.microsoft.com/office/drawing/2014/main" id="{6CD0CDA3-3293-4B5F-AC76-E4471259CB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619987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9" name="קבוצה 114">
            <a:extLst>
              <a:ext uri="{FF2B5EF4-FFF2-40B4-BE49-F238E27FC236}">
                <a16:creationId xmlns:a16="http://schemas.microsoft.com/office/drawing/2014/main" id="{37697BE5-205E-44AD-8D67-3DD7F37453AB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60" name="Rectangle 5">
              <a:extLst>
                <a:ext uri="{FF2B5EF4-FFF2-40B4-BE49-F238E27FC236}">
                  <a16:creationId xmlns:a16="http://schemas.microsoft.com/office/drawing/2014/main" id="{4CF522C0-B57E-4034-BC2A-B27B586CC7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6">
              <a:extLst>
                <a:ext uri="{FF2B5EF4-FFF2-40B4-BE49-F238E27FC236}">
                  <a16:creationId xmlns:a16="http://schemas.microsoft.com/office/drawing/2014/main" id="{D34A19DD-CBAE-4406-9316-C564FA87EE97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7C92B44A-125E-4CF2-B690-A25ACD224CB6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E47E7865-0830-49A0-9478-907F8C014A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9">
              <a:extLst>
                <a:ext uri="{FF2B5EF4-FFF2-40B4-BE49-F238E27FC236}">
                  <a16:creationId xmlns:a16="http://schemas.microsoft.com/office/drawing/2014/main" id="{113E2152-B3C6-4FA5-8931-BD85B14274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Rectangle 10">
              <a:extLst>
                <a:ext uri="{FF2B5EF4-FFF2-40B4-BE49-F238E27FC236}">
                  <a16:creationId xmlns:a16="http://schemas.microsoft.com/office/drawing/2014/main" id="{E310ADB6-7E0D-40F9-9E11-ED65EC676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Rectangle 11">
              <a:extLst>
                <a:ext uri="{FF2B5EF4-FFF2-40B4-BE49-F238E27FC236}">
                  <a16:creationId xmlns:a16="http://schemas.microsoft.com/office/drawing/2014/main" id="{5F0D3284-6672-48FC-9B94-3B955445FA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2">
              <a:extLst>
                <a:ext uri="{FF2B5EF4-FFF2-40B4-BE49-F238E27FC236}">
                  <a16:creationId xmlns:a16="http://schemas.microsoft.com/office/drawing/2014/main" id="{F6097AF0-E171-4E60-B6E1-E91066699386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3">
              <a:extLst>
                <a:ext uri="{FF2B5EF4-FFF2-40B4-BE49-F238E27FC236}">
                  <a16:creationId xmlns:a16="http://schemas.microsoft.com/office/drawing/2014/main" id="{4A894AC1-92E2-4050-BC77-DAAA0F58EF91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4">
              <a:extLst>
                <a:ext uri="{FF2B5EF4-FFF2-40B4-BE49-F238E27FC236}">
                  <a16:creationId xmlns:a16="http://schemas.microsoft.com/office/drawing/2014/main" id="{C55545F8-17B5-4536-A49F-88BA6FAEE1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5">
              <a:extLst>
                <a:ext uri="{FF2B5EF4-FFF2-40B4-BE49-F238E27FC236}">
                  <a16:creationId xmlns:a16="http://schemas.microsoft.com/office/drawing/2014/main" id="{AEE85191-BEF8-4D12-953D-E14C678A2D38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16">
              <a:extLst>
                <a:ext uri="{FF2B5EF4-FFF2-40B4-BE49-F238E27FC236}">
                  <a16:creationId xmlns:a16="http://schemas.microsoft.com/office/drawing/2014/main" id="{2B9C81EE-B3CD-4883-8379-E6F68B5DCC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17">
              <a:extLst>
                <a:ext uri="{FF2B5EF4-FFF2-40B4-BE49-F238E27FC236}">
                  <a16:creationId xmlns:a16="http://schemas.microsoft.com/office/drawing/2014/main" id="{49B65760-2C33-40D7-A784-05AD8F15AB15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Rectangle 18">
              <a:extLst>
                <a:ext uri="{FF2B5EF4-FFF2-40B4-BE49-F238E27FC236}">
                  <a16:creationId xmlns:a16="http://schemas.microsoft.com/office/drawing/2014/main" id="{C8BF59C7-9833-484A-8562-99D04AC6E7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Rectangle 19">
              <a:extLst>
                <a:ext uri="{FF2B5EF4-FFF2-40B4-BE49-F238E27FC236}">
                  <a16:creationId xmlns:a16="http://schemas.microsoft.com/office/drawing/2014/main" id="{237561C8-A5E4-455E-89F6-FE701BA0B7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0">
              <a:extLst>
                <a:ext uri="{FF2B5EF4-FFF2-40B4-BE49-F238E27FC236}">
                  <a16:creationId xmlns:a16="http://schemas.microsoft.com/office/drawing/2014/main" id="{0A5FDA4F-019C-41B1-8BC9-80877E4B3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1">
              <a:extLst>
                <a:ext uri="{FF2B5EF4-FFF2-40B4-BE49-F238E27FC236}">
                  <a16:creationId xmlns:a16="http://schemas.microsoft.com/office/drawing/2014/main" id="{8E0EFEFE-8AC7-4B44-B4A4-2A0F0FF1D9DA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2">
              <a:extLst>
                <a:ext uri="{FF2B5EF4-FFF2-40B4-BE49-F238E27FC236}">
                  <a16:creationId xmlns:a16="http://schemas.microsoft.com/office/drawing/2014/main" id="{1E89E921-A9AA-49B7-A138-32BB3B64B7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3">
              <a:extLst>
                <a:ext uri="{FF2B5EF4-FFF2-40B4-BE49-F238E27FC236}">
                  <a16:creationId xmlns:a16="http://schemas.microsoft.com/office/drawing/2014/main" id="{D19E8EFE-605E-41C5-9E75-307EDB204239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4">
              <a:extLst>
                <a:ext uri="{FF2B5EF4-FFF2-40B4-BE49-F238E27FC236}">
                  <a16:creationId xmlns:a16="http://schemas.microsoft.com/office/drawing/2014/main" id="{CCFE607C-6C9C-44C8-A80D-7B3A834B90DA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5">
              <a:extLst>
                <a:ext uri="{FF2B5EF4-FFF2-40B4-BE49-F238E27FC236}">
                  <a16:creationId xmlns:a16="http://schemas.microsoft.com/office/drawing/2014/main" id="{960B745B-6611-42DE-8341-8E8F43051105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26">
              <a:extLst>
                <a:ext uri="{FF2B5EF4-FFF2-40B4-BE49-F238E27FC236}">
                  <a16:creationId xmlns:a16="http://schemas.microsoft.com/office/drawing/2014/main" id="{78B681B5-0CE5-4DFB-A9F2-F4D66F7735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27">
              <a:extLst>
                <a:ext uri="{FF2B5EF4-FFF2-40B4-BE49-F238E27FC236}">
                  <a16:creationId xmlns:a16="http://schemas.microsoft.com/office/drawing/2014/main" id="{6E5DB069-1048-48E0-B241-529B929526E0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Rectangle 28">
              <a:extLst>
                <a:ext uri="{FF2B5EF4-FFF2-40B4-BE49-F238E27FC236}">
                  <a16:creationId xmlns:a16="http://schemas.microsoft.com/office/drawing/2014/main" id="{580F07DF-5725-4090-BFF3-F8806081BC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Rectangle 29">
              <a:extLst>
                <a:ext uri="{FF2B5EF4-FFF2-40B4-BE49-F238E27FC236}">
                  <a16:creationId xmlns:a16="http://schemas.microsoft.com/office/drawing/2014/main" id="{BA21C557-DB1A-4087-959D-3A051401CE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0">
              <a:extLst>
                <a:ext uri="{FF2B5EF4-FFF2-40B4-BE49-F238E27FC236}">
                  <a16:creationId xmlns:a16="http://schemas.microsoft.com/office/drawing/2014/main" id="{14062FFC-0583-4D21-8507-A315F7659C76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1">
              <a:extLst>
                <a:ext uri="{FF2B5EF4-FFF2-40B4-BE49-F238E27FC236}">
                  <a16:creationId xmlns:a16="http://schemas.microsoft.com/office/drawing/2014/main" id="{9D936516-7039-425D-80CE-F4FB218883E7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2">
              <a:extLst>
                <a:ext uri="{FF2B5EF4-FFF2-40B4-BE49-F238E27FC236}">
                  <a16:creationId xmlns:a16="http://schemas.microsoft.com/office/drawing/2014/main" id="{E89F9FEC-99D6-4A5F-A00A-A7BCAC5F0C3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3">
              <a:extLst>
                <a:ext uri="{FF2B5EF4-FFF2-40B4-BE49-F238E27FC236}">
                  <a16:creationId xmlns:a16="http://schemas.microsoft.com/office/drawing/2014/main" id="{5DBCA40C-94DE-44F2-8AF7-2264C91B5282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4">
              <a:extLst>
                <a:ext uri="{FF2B5EF4-FFF2-40B4-BE49-F238E27FC236}">
                  <a16:creationId xmlns:a16="http://schemas.microsoft.com/office/drawing/2014/main" id="{940F4C7F-2317-4596-B023-4EC1D32BCAD1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5">
              <a:extLst>
                <a:ext uri="{FF2B5EF4-FFF2-40B4-BE49-F238E27FC236}">
                  <a16:creationId xmlns:a16="http://schemas.microsoft.com/office/drawing/2014/main" id="{9F75C909-22FC-4D5B-8940-5958047842E8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6">
              <a:extLst>
                <a:ext uri="{FF2B5EF4-FFF2-40B4-BE49-F238E27FC236}">
                  <a16:creationId xmlns:a16="http://schemas.microsoft.com/office/drawing/2014/main" id="{73A944B4-1371-43A2-BDDD-D7005C961CC6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7">
              <a:extLst>
                <a:ext uri="{FF2B5EF4-FFF2-40B4-BE49-F238E27FC236}">
                  <a16:creationId xmlns:a16="http://schemas.microsoft.com/office/drawing/2014/main" id="{067DC72B-66C1-496B-9BB0-4717F99AB2EE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38">
              <a:extLst>
                <a:ext uri="{FF2B5EF4-FFF2-40B4-BE49-F238E27FC236}">
                  <a16:creationId xmlns:a16="http://schemas.microsoft.com/office/drawing/2014/main" id="{4673773E-C375-4282-8188-62F26F95915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39">
              <a:extLst>
                <a:ext uri="{FF2B5EF4-FFF2-40B4-BE49-F238E27FC236}">
                  <a16:creationId xmlns:a16="http://schemas.microsoft.com/office/drawing/2014/main" id="{E8F6872C-6A52-485E-8BE7-395830B2C00D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0">
              <a:extLst>
                <a:ext uri="{FF2B5EF4-FFF2-40B4-BE49-F238E27FC236}">
                  <a16:creationId xmlns:a16="http://schemas.microsoft.com/office/drawing/2014/main" id="{5A1F62BD-3784-4E3C-9911-6E97232E9878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1">
              <a:extLst>
                <a:ext uri="{FF2B5EF4-FFF2-40B4-BE49-F238E27FC236}">
                  <a16:creationId xmlns:a16="http://schemas.microsoft.com/office/drawing/2014/main" id="{4131739B-ACF7-4462-AB22-1712F106798C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2">
              <a:extLst>
                <a:ext uri="{FF2B5EF4-FFF2-40B4-BE49-F238E27FC236}">
                  <a16:creationId xmlns:a16="http://schemas.microsoft.com/office/drawing/2014/main" id="{06D1B5E2-6AF1-42AC-9124-62F66FBDDA9C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3">
              <a:extLst>
                <a:ext uri="{FF2B5EF4-FFF2-40B4-BE49-F238E27FC236}">
                  <a16:creationId xmlns:a16="http://schemas.microsoft.com/office/drawing/2014/main" id="{818D5C87-C05A-4539-B46C-5BF574961723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4">
              <a:extLst>
                <a:ext uri="{FF2B5EF4-FFF2-40B4-BE49-F238E27FC236}">
                  <a16:creationId xmlns:a16="http://schemas.microsoft.com/office/drawing/2014/main" id="{C9E1269A-F7A1-4F70-9794-F8652214C0B2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5">
              <a:extLst>
                <a:ext uri="{FF2B5EF4-FFF2-40B4-BE49-F238E27FC236}">
                  <a16:creationId xmlns:a16="http://schemas.microsoft.com/office/drawing/2014/main" id="{CD0C6A74-E5AD-4DEC-8D21-05EB87766E55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6">
              <a:extLst>
                <a:ext uri="{FF2B5EF4-FFF2-40B4-BE49-F238E27FC236}">
                  <a16:creationId xmlns:a16="http://schemas.microsoft.com/office/drawing/2014/main" id="{28F334AC-5937-41BA-B5F5-9C9570B3E26A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7">
              <a:extLst>
                <a:ext uri="{FF2B5EF4-FFF2-40B4-BE49-F238E27FC236}">
                  <a16:creationId xmlns:a16="http://schemas.microsoft.com/office/drawing/2014/main" id="{F90DB579-C8AD-48E9-A557-85B4E41629FA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48">
              <a:extLst>
                <a:ext uri="{FF2B5EF4-FFF2-40B4-BE49-F238E27FC236}">
                  <a16:creationId xmlns:a16="http://schemas.microsoft.com/office/drawing/2014/main" id="{A1A2637A-5C73-439D-8ECC-0CDB19F906DB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49">
              <a:extLst>
                <a:ext uri="{FF2B5EF4-FFF2-40B4-BE49-F238E27FC236}">
                  <a16:creationId xmlns:a16="http://schemas.microsoft.com/office/drawing/2014/main" id="{FD0B231E-8E6C-4328-AD8C-C6E3FDEB089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0">
              <a:extLst>
                <a:ext uri="{FF2B5EF4-FFF2-40B4-BE49-F238E27FC236}">
                  <a16:creationId xmlns:a16="http://schemas.microsoft.com/office/drawing/2014/main" id="{64B40B73-FA7F-4CBE-B048-BC1CB0FAA9BF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1">
              <a:extLst>
                <a:ext uri="{FF2B5EF4-FFF2-40B4-BE49-F238E27FC236}">
                  <a16:creationId xmlns:a16="http://schemas.microsoft.com/office/drawing/2014/main" id="{0BABAAB9-E277-4D1E-8F8F-E22389CEA931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2">
              <a:extLst>
                <a:ext uri="{FF2B5EF4-FFF2-40B4-BE49-F238E27FC236}">
                  <a16:creationId xmlns:a16="http://schemas.microsoft.com/office/drawing/2014/main" id="{271133B8-5163-4D54-8560-4CDC4738C837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53">
              <a:extLst>
                <a:ext uri="{FF2B5EF4-FFF2-40B4-BE49-F238E27FC236}">
                  <a16:creationId xmlns:a16="http://schemas.microsoft.com/office/drawing/2014/main" id="{EFF68753-6939-41D6-9F1F-8704303A12C2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54">
              <a:extLst>
                <a:ext uri="{FF2B5EF4-FFF2-40B4-BE49-F238E27FC236}">
                  <a16:creationId xmlns:a16="http://schemas.microsoft.com/office/drawing/2014/main" id="{F676E8FC-7900-4A90-8BC8-7C49188ACB0D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1C11F835-04E8-4913-A711-30370CF57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DDB5CFB8-6F9A-419E-A5E6-E0EF8BD07B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690083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115" name="קבוצה 114">
            <a:extLst>
              <a:ext uri="{FF2B5EF4-FFF2-40B4-BE49-F238E27FC236}">
                <a16:creationId xmlns:a16="http://schemas.microsoft.com/office/drawing/2014/main" id="{6A0A223B-708F-4A65-BDE2-169CE8D4254B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116" name="Rectangle 5">
              <a:extLst>
                <a:ext uri="{FF2B5EF4-FFF2-40B4-BE49-F238E27FC236}">
                  <a16:creationId xmlns:a16="http://schemas.microsoft.com/office/drawing/2014/main" id="{00837EAF-06E9-440C-8912-4E4417BE88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6">
              <a:extLst>
                <a:ext uri="{FF2B5EF4-FFF2-40B4-BE49-F238E27FC236}">
                  <a16:creationId xmlns:a16="http://schemas.microsoft.com/office/drawing/2014/main" id="{BD229AB4-C2F6-4084-86CB-895CE63F9244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7">
              <a:extLst>
                <a:ext uri="{FF2B5EF4-FFF2-40B4-BE49-F238E27FC236}">
                  <a16:creationId xmlns:a16="http://schemas.microsoft.com/office/drawing/2014/main" id="{014AA2DB-8224-403F-8886-0EB6CD15F7C0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8">
              <a:extLst>
                <a:ext uri="{FF2B5EF4-FFF2-40B4-BE49-F238E27FC236}">
                  <a16:creationId xmlns:a16="http://schemas.microsoft.com/office/drawing/2014/main" id="{47BEFC4F-A607-49B3-A862-65E82729481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Freeform 9">
              <a:extLst>
                <a:ext uri="{FF2B5EF4-FFF2-40B4-BE49-F238E27FC236}">
                  <a16:creationId xmlns:a16="http://schemas.microsoft.com/office/drawing/2014/main" id="{4EA6CF10-848C-4374-A5AF-D73BA1A422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Rectangle 10">
              <a:extLst>
                <a:ext uri="{FF2B5EF4-FFF2-40B4-BE49-F238E27FC236}">
                  <a16:creationId xmlns:a16="http://schemas.microsoft.com/office/drawing/2014/main" id="{BFF48412-038E-4983-8698-7D75228C9D3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Rectangle 11">
              <a:extLst>
                <a:ext uri="{FF2B5EF4-FFF2-40B4-BE49-F238E27FC236}">
                  <a16:creationId xmlns:a16="http://schemas.microsoft.com/office/drawing/2014/main" id="{FCAF756D-0038-42F3-9810-C5E489217B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12">
              <a:extLst>
                <a:ext uri="{FF2B5EF4-FFF2-40B4-BE49-F238E27FC236}">
                  <a16:creationId xmlns:a16="http://schemas.microsoft.com/office/drawing/2014/main" id="{B603966A-98F3-47A6-8930-9E5E6528887B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13">
              <a:extLst>
                <a:ext uri="{FF2B5EF4-FFF2-40B4-BE49-F238E27FC236}">
                  <a16:creationId xmlns:a16="http://schemas.microsoft.com/office/drawing/2014/main" id="{930B301B-ACFD-46EE-93BB-75E9B3978329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14">
              <a:extLst>
                <a:ext uri="{FF2B5EF4-FFF2-40B4-BE49-F238E27FC236}">
                  <a16:creationId xmlns:a16="http://schemas.microsoft.com/office/drawing/2014/main" id="{21088E78-63C4-4985-B311-C07140C2F3C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15">
              <a:extLst>
                <a:ext uri="{FF2B5EF4-FFF2-40B4-BE49-F238E27FC236}">
                  <a16:creationId xmlns:a16="http://schemas.microsoft.com/office/drawing/2014/main" id="{CA84A9F6-68E4-47B7-A838-0A2011E90E9F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16">
              <a:extLst>
                <a:ext uri="{FF2B5EF4-FFF2-40B4-BE49-F238E27FC236}">
                  <a16:creationId xmlns:a16="http://schemas.microsoft.com/office/drawing/2014/main" id="{56C12898-B3FE-4706-9D19-651A6E8FFE6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17">
              <a:extLst>
                <a:ext uri="{FF2B5EF4-FFF2-40B4-BE49-F238E27FC236}">
                  <a16:creationId xmlns:a16="http://schemas.microsoft.com/office/drawing/2014/main" id="{6A313463-1EB1-4688-B6D0-CD82DCDD8552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Rectangle 18">
              <a:extLst>
                <a:ext uri="{FF2B5EF4-FFF2-40B4-BE49-F238E27FC236}">
                  <a16:creationId xmlns:a16="http://schemas.microsoft.com/office/drawing/2014/main" id="{E63352D2-D8ED-4845-AD09-DD45C6F972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Rectangle 19">
              <a:extLst>
                <a:ext uri="{FF2B5EF4-FFF2-40B4-BE49-F238E27FC236}">
                  <a16:creationId xmlns:a16="http://schemas.microsoft.com/office/drawing/2014/main" id="{7DF9ACA3-904A-4F7D-AC55-CFCA3A1F6E6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Freeform 20">
              <a:extLst>
                <a:ext uri="{FF2B5EF4-FFF2-40B4-BE49-F238E27FC236}">
                  <a16:creationId xmlns:a16="http://schemas.microsoft.com/office/drawing/2014/main" id="{9ACA81B2-49BE-4D9A-B7B7-D54722E868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21">
              <a:extLst>
                <a:ext uri="{FF2B5EF4-FFF2-40B4-BE49-F238E27FC236}">
                  <a16:creationId xmlns:a16="http://schemas.microsoft.com/office/drawing/2014/main" id="{41134AAC-91E7-473C-BA13-BEC36602F5C2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22">
              <a:extLst>
                <a:ext uri="{FF2B5EF4-FFF2-40B4-BE49-F238E27FC236}">
                  <a16:creationId xmlns:a16="http://schemas.microsoft.com/office/drawing/2014/main" id="{9260448C-42CC-46C3-9339-0A9832DE6DA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23">
              <a:extLst>
                <a:ext uri="{FF2B5EF4-FFF2-40B4-BE49-F238E27FC236}">
                  <a16:creationId xmlns:a16="http://schemas.microsoft.com/office/drawing/2014/main" id="{3BFC4EEA-0C3E-4323-9618-9BC3DC61CA6B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24">
              <a:extLst>
                <a:ext uri="{FF2B5EF4-FFF2-40B4-BE49-F238E27FC236}">
                  <a16:creationId xmlns:a16="http://schemas.microsoft.com/office/drawing/2014/main" id="{8D57DBFC-007B-4BC3-A036-48788D95B93F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25">
              <a:extLst>
                <a:ext uri="{FF2B5EF4-FFF2-40B4-BE49-F238E27FC236}">
                  <a16:creationId xmlns:a16="http://schemas.microsoft.com/office/drawing/2014/main" id="{96737286-6A3C-4D98-9D1E-BB44C1302F16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26">
              <a:extLst>
                <a:ext uri="{FF2B5EF4-FFF2-40B4-BE49-F238E27FC236}">
                  <a16:creationId xmlns:a16="http://schemas.microsoft.com/office/drawing/2014/main" id="{7B929EF1-4F68-40A1-B21E-4D3967AAABF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27">
              <a:extLst>
                <a:ext uri="{FF2B5EF4-FFF2-40B4-BE49-F238E27FC236}">
                  <a16:creationId xmlns:a16="http://schemas.microsoft.com/office/drawing/2014/main" id="{4E387291-DDF7-4B01-8D92-868B25005280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Rectangle 28">
              <a:extLst>
                <a:ext uri="{FF2B5EF4-FFF2-40B4-BE49-F238E27FC236}">
                  <a16:creationId xmlns:a16="http://schemas.microsoft.com/office/drawing/2014/main" id="{0E8DC62E-762D-48D1-9F65-9432BBF01F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Rectangle 29">
              <a:extLst>
                <a:ext uri="{FF2B5EF4-FFF2-40B4-BE49-F238E27FC236}">
                  <a16:creationId xmlns:a16="http://schemas.microsoft.com/office/drawing/2014/main" id="{F3500580-B016-4540-A68C-820F730699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0">
              <a:extLst>
                <a:ext uri="{FF2B5EF4-FFF2-40B4-BE49-F238E27FC236}">
                  <a16:creationId xmlns:a16="http://schemas.microsoft.com/office/drawing/2014/main" id="{123BCF7B-73DC-4921-A5C9-3719B371E2A3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31">
              <a:extLst>
                <a:ext uri="{FF2B5EF4-FFF2-40B4-BE49-F238E27FC236}">
                  <a16:creationId xmlns:a16="http://schemas.microsoft.com/office/drawing/2014/main" id="{B14AC397-41C9-431C-9316-929F51228D3F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32">
              <a:extLst>
                <a:ext uri="{FF2B5EF4-FFF2-40B4-BE49-F238E27FC236}">
                  <a16:creationId xmlns:a16="http://schemas.microsoft.com/office/drawing/2014/main" id="{E7B08AF5-C244-4B6E-BFF8-4A0973EDA75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33">
              <a:extLst>
                <a:ext uri="{FF2B5EF4-FFF2-40B4-BE49-F238E27FC236}">
                  <a16:creationId xmlns:a16="http://schemas.microsoft.com/office/drawing/2014/main" id="{BFA4BD15-C5F2-426F-83F1-2175278A594B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34">
              <a:extLst>
                <a:ext uri="{FF2B5EF4-FFF2-40B4-BE49-F238E27FC236}">
                  <a16:creationId xmlns:a16="http://schemas.microsoft.com/office/drawing/2014/main" id="{7C11E0D5-9A02-441D-A39A-9403BB18008C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35">
              <a:extLst>
                <a:ext uri="{FF2B5EF4-FFF2-40B4-BE49-F238E27FC236}">
                  <a16:creationId xmlns:a16="http://schemas.microsoft.com/office/drawing/2014/main" id="{9FBD1300-C627-4E42-8EF2-9F4739E66BF0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36">
              <a:extLst>
                <a:ext uri="{FF2B5EF4-FFF2-40B4-BE49-F238E27FC236}">
                  <a16:creationId xmlns:a16="http://schemas.microsoft.com/office/drawing/2014/main" id="{C053904E-D05F-43FA-AA81-2CF863F672B7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37">
              <a:extLst>
                <a:ext uri="{FF2B5EF4-FFF2-40B4-BE49-F238E27FC236}">
                  <a16:creationId xmlns:a16="http://schemas.microsoft.com/office/drawing/2014/main" id="{BA1653E9-A6C4-48C7-B24E-03637CC77A84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38">
              <a:extLst>
                <a:ext uri="{FF2B5EF4-FFF2-40B4-BE49-F238E27FC236}">
                  <a16:creationId xmlns:a16="http://schemas.microsoft.com/office/drawing/2014/main" id="{D011B820-4FDC-4BC4-A4C8-A8C39E749ED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39">
              <a:extLst>
                <a:ext uri="{FF2B5EF4-FFF2-40B4-BE49-F238E27FC236}">
                  <a16:creationId xmlns:a16="http://schemas.microsoft.com/office/drawing/2014/main" id="{2CF668C1-DE9A-46AB-82A6-CA2A03D76C7C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40">
              <a:extLst>
                <a:ext uri="{FF2B5EF4-FFF2-40B4-BE49-F238E27FC236}">
                  <a16:creationId xmlns:a16="http://schemas.microsoft.com/office/drawing/2014/main" id="{F89793F9-9F3C-47B3-9287-2328CD88EBEA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41">
              <a:extLst>
                <a:ext uri="{FF2B5EF4-FFF2-40B4-BE49-F238E27FC236}">
                  <a16:creationId xmlns:a16="http://schemas.microsoft.com/office/drawing/2014/main" id="{D459CC70-705F-4C74-A1AF-129985FC1FBF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42">
              <a:extLst>
                <a:ext uri="{FF2B5EF4-FFF2-40B4-BE49-F238E27FC236}">
                  <a16:creationId xmlns:a16="http://schemas.microsoft.com/office/drawing/2014/main" id="{48E1A7C9-5322-4959-97C7-FBDACE29094F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43">
              <a:extLst>
                <a:ext uri="{FF2B5EF4-FFF2-40B4-BE49-F238E27FC236}">
                  <a16:creationId xmlns:a16="http://schemas.microsoft.com/office/drawing/2014/main" id="{4113AC59-745B-48A5-8DE6-44936F635134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44">
              <a:extLst>
                <a:ext uri="{FF2B5EF4-FFF2-40B4-BE49-F238E27FC236}">
                  <a16:creationId xmlns:a16="http://schemas.microsoft.com/office/drawing/2014/main" id="{F291E20A-510B-43C8-8852-77E4D04F8CAD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45">
              <a:extLst>
                <a:ext uri="{FF2B5EF4-FFF2-40B4-BE49-F238E27FC236}">
                  <a16:creationId xmlns:a16="http://schemas.microsoft.com/office/drawing/2014/main" id="{1F0736B8-8849-45D6-93C2-46C2DFAD1FB8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7" name="Freeform 46">
              <a:extLst>
                <a:ext uri="{FF2B5EF4-FFF2-40B4-BE49-F238E27FC236}">
                  <a16:creationId xmlns:a16="http://schemas.microsoft.com/office/drawing/2014/main" id="{C379FC11-0E07-4C13-924E-E0A3BABF1FBB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8" name="Freeform 47">
              <a:extLst>
                <a:ext uri="{FF2B5EF4-FFF2-40B4-BE49-F238E27FC236}">
                  <a16:creationId xmlns:a16="http://schemas.microsoft.com/office/drawing/2014/main" id="{785FF7E5-2591-40C5-A45F-781BA7524011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9" name="Freeform 48">
              <a:extLst>
                <a:ext uri="{FF2B5EF4-FFF2-40B4-BE49-F238E27FC236}">
                  <a16:creationId xmlns:a16="http://schemas.microsoft.com/office/drawing/2014/main" id="{8BF25C6D-5EC2-42A1-B1CD-E49E7CDAFA04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0" name="Freeform 49">
              <a:extLst>
                <a:ext uri="{FF2B5EF4-FFF2-40B4-BE49-F238E27FC236}">
                  <a16:creationId xmlns:a16="http://schemas.microsoft.com/office/drawing/2014/main" id="{F41C1DEC-736F-4B6F-9652-FB4DC4DA10F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1" name="Freeform 50">
              <a:extLst>
                <a:ext uri="{FF2B5EF4-FFF2-40B4-BE49-F238E27FC236}">
                  <a16:creationId xmlns:a16="http://schemas.microsoft.com/office/drawing/2014/main" id="{454131DD-9D4C-4658-B1E1-E35AC83D2388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2" name="Freeform 51">
              <a:extLst>
                <a:ext uri="{FF2B5EF4-FFF2-40B4-BE49-F238E27FC236}">
                  <a16:creationId xmlns:a16="http://schemas.microsoft.com/office/drawing/2014/main" id="{C637E3B4-C88D-4956-907D-5CD0C632CCD8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3" name="Freeform 52">
              <a:extLst>
                <a:ext uri="{FF2B5EF4-FFF2-40B4-BE49-F238E27FC236}">
                  <a16:creationId xmlns:a16="http://schemas.microsoft.com/office/drawing/2014/main" id="{69C6CEF3-D710-4BF9-B6A3-FB50170002A6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4" name="Freeform 53">
              <a:extLst>
                <a:ext uri="{FF2B5EF4-FFF2-40B4-BE49-F238E27FC236}">
                  <a16:creationId xmlns:a16="http://schemas.microsoft.com/office/drawing/2014/main" id="{FC5128B9-4C82-4ECC-9E8A-E1E4D1593295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5" name="Freeform 54">
              <a:extLst>
                <a:ext uri="{FF2B5EF4-FFF2-40B4-BE49-F238E27FC236}">
                  <a16:creationId xmlns:a16="http://schemas.microsoft.com/office/drawing/2014/main" id="{06DC7F8C-235C-46EC-80B6-CEE5F1C63F61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57" name="Date Placeholder 3">
            <a:extLst>
              <a:ext uri="{FF2B5EF4-FFF2-40B4-BE49-F238E27FC236}">
                <a16:creationId xmlns:a16="http://schemas.microsoft.com/office/drawing/2014/main" id="{43299060-104E-4805-B22E-4A8CEF045C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58" name="Slide Number Placeholder 5">
            <a:extLst>
              <a:ext uri="{FF2B5EF4-FFF2-40B4-BE49-F238E27FC236}">
                <a16:creationId xmlns:a16="http://schemas.microsoft.com/office/drawing/2014/main" id="{8286D130-471B-4485-835E-5B5AB1AC3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6359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6" name="קבוצה 114">
            <a:extLst>
              <a:ext uri="{FF2B5EF4-FFF2-40B4-BE49-F238E27FC236}">
                <a16:creationId xmlns:a16="http://schemas.microsoft.com/office/drawing/2014/main" id="{31B7FB2A-9680-4F8E-A922-2E63AEC239F5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528267C3-2320-462F-9A01-DBB542B26A9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12D27C82-4E4C-47A8-AF33-916FE3AC2152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1BF7BEE3-7C4F-4150-9924-BD7582ECF294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280470F6-955D-4D94-BD35-A2188548E2B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41B07098-D86C-49EC-B483-EF29A4ADA0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F6D0D69A-BC5A-40AF-B563-FC97C30A81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BCA7D6EF-F19F-417E-83B2-0286597F72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3B8594E6-9F2A-492F-9B7B-0E48F2890667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37A42F3E-5F2F-4A9E-959E-F461F9BEF0FA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4CBB13AE-0C57-4ED6-A6BF-983DCB9ACDB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011B56F3-C98A-4CD0-802C-1447BDC85D51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59AE768D-C0CD-4674-9D16-4226FBF7C3A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DE1C7569-9FC9-49D8-A276-7E33DE93C016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570DBB6D-5E92-45D7-9632-3096D388A4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5360E7E2-806D-4FFD-8DFC-5D32C3CA8CB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41086894-8DA3-494B-A9E4-1E6E8BAE204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2DDDC1EF-F21C-4D94-ADA8-121BF0DF2A57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CD77C8C9-24F4-44F0-9669-66364D85920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346500C9-A4DC-4BF9-AE32-FD904A49731C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60E9C39E-29E0-4D30-AE10-E0BB3ED87258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2CB8F449-711E-4DEF-91CE-20239E0E29FC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245A9E0F-19F6-42FA-B326-84A2D3DE13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469F9791-F44F-4B02-868A-56F8D8D35DCD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91908100-D0FD-42EC-8710-7DFFB44849B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A5FA1B8F-1FB8-4415-8B56-CE50D55700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43A3E484-98E1-43AD-A3EC-CDBAD12DF908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C4D56CA7-106D-418C-B2E7-3BF154556098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F1C9E94B-1FD9-4D42-8577-3208FE29673B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C71C0AC6-1CFF-4FA4-911D-027A8DC65FA9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CD1D4D97-43F7-4F43-87DD-B0BD20D7073A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A347151C-2D8B-4686-AAD2-9B55A822D884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C5AACF59-F163-4E44-B4FD-329203DEC244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A47E6B3C-45BA-4A05-BF1C-F0EF4B0CEAFD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CC500094-F069-41D4-833D-DA883A4B16C8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52EA352B-0641-4E4F-9E2A-874684134E42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CBACBC63-BAE3-4DC7-8BC4-6B4100C66BE2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A855F1FF-B140-4D1D-8625-F47E8B946414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865AB244-3C89-4300-A46E-3D2FBCF88F9F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DDED7A23-A091-46B2-AF07-273C5F1B6BF4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1129DACC-BF4C-407A-8CF7-F9CFA9D5C968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7A15D623-5410-4F9B-B0D1-3E29F2316A8D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9935735B-F579-4A07-BA5D-D6C51DB5D7B8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068A0BB3-97C0-42D5-BEDE-E21C26C07DC1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64E17BEA-CD8D-42A4-905A-BA81C27AAD50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01896BF5-F680-481D-AECF-EA018760AB5D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FF3969E8-530B-467E-8F82-03A5AADC325F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EDB43A18-CA75-430F-954F-3A99F71EED27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E22FB940-6A0B-45C1-8382-8BA845E854EC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91E04B49-5F34-4EAC-8165-E98BB4D0FE76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2BF27645-E8D4-46BA-8102-F8170BDAD6D5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F7E9051B-029D-4805-8E44-E7AC26C90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08" name="Slide Number Placeholder 5">
            <a:extLst>
              <a:ext uri="{FF2B5EF4-FFF2-40B4-BE49-F238E27FC236}">
                <a16:creationId xmlns:a16="http://schemas.microsoft.com/office/drawing/2014/main" id="{C8C737BB-E315-4C27-8EEA-4B3E9E7D75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485326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6" name="קבוצה 114">
            <a:extLst>
              <a:ext uri="{FF2B5EF4-FFF2-40B4-BE49-F238E27FC236}">
                <a16:creationId xmlns:a16="http://schemas.microsoft.com/office/drawing/2014/main" id="{EEF95E51-87E3-44C4-AB5B-27FF7BE5F3BC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18EE89F2-A529-485F-945F-C5797047824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133194B6-B9D7-4548-9E85-8350C6D5A642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897DD9EA-1567-4FB1-8961-5D6C22FBB354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D2AA809B-F68C-4E6B-B6C2-68AEBECCDF4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FC3A6C0D-1282-4FE3-A2E7-8B4AE05FFD0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EAA938B9-462B-4723-953B-A4BA4337BE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0E59B9BD-414B-4AD0-8EE0-37CD2D80AB9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3AF9C9B2-33D5-42F7-A4E3-9D8857A427B8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DD539616-C3FE-466A-9FE1-C2E1488DB054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3E6DDA1D-4D73-424C-95EA-71482A1D391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7D39835A-4A36-4639-BEFA-88261AFB2DD4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E06CCC7B-2E42-4BD7-AD2A-9B1B8F56618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55CD3865-D195-4105-B0A3-887D6EC2D1C6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E296E024-6903-45F7-9116-F62ACCB8C9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962F44E7-FC52-4E6C-BE44-702BB1599E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F2F73BD4-F8DA-4999-A702-6D2FFD2AB7F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D9BAC0C8-3A53-444D-9BE8-1BA86399ABC2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B9AC9799-BC06-4DF4-BB91-A3271DA2008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7DE9D401-182A-4DBA-9859-F4D745F0E982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481BB444-3C80-4EDE-A21A-F0A14E0A1AAC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661CB5DF-BAD8-4661-98F9-E5E0D864F692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D0A82476-1C16-4FE8-8D4A-668FE7EFE9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7593E921-090C-4BD0-BFCA-BC9B5F95FD5B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324D3214-625F-4C07-8F8F-58F5BD6DA5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6D661905-87A2-4324-89A7-B657232AED1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F8F3A729-BD6B-4803-8DE0-21A2FB1B3C9E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DB279538-BF34-4C69-A250-6A48601F082A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0564851D-E2A5-4D93-BA49-26425C703DD6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434EDBDD-AB13-4BC7-A1ED-42D2418DF9E9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411627EB-415A-47C2-9622-6574765893FF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A9958765-456F-4C12-B8D6-5CDD9A33C3C9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A46E67DC-DD5D-4A4B-A9CC-A374B5F12A9B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FC46567A-723D-40E4-8D54-4F7DA2E0249E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EC0F650B-F60E-473A-814F-5E84208AB544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5EB769CC-9F89-474A-98BA-E0FB001BA72E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A6F5B6E3-BE7D-4785-A6B3-5A9A759922C7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F4E8A9FC-B717-46AD-98A5-D8BA475668A4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B7FB2B78-BE22-4182-B470-FBD922BC8044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6865EAAC-DFD6-43F5-8DBC-A007D05F046D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65F0DEB6-7F0C-459E-BA03-CE9C4BC87B94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043B1567-C082-4E52-B293-5DD63A29AF2F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AC97E4A3-649C-4A0C-A220-0758F581718E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1C431270-B5AB-4135-A106-D6C3C7FBF53F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7105F2C7-6E84-4F30-9FA4-204C4C9A98F5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55BAED25-D63E-4814-B24F-970022819720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6FF1C149-1004-4085-B755-764564965B73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5BC11888-4DB4-4AAF-99B7-E74125475A5F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D58EDDBF-A3FD-41D7-8E4B-5B87ED7286F2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A225D65B-848D-4C1E-A599-4C3F0B7C6557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A4398CB5-4847-4EE4-A894-1EA1BA0D54AA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E7F9B91A-3D78-41F3-9AE5-41D80620DF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93E83210-9348-49FD-94EF-34079FE44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84446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6" name="קבוצה 114">
            <a:extLst>
              <a:ext uri="{FF2B5EF4-FFF2-40B4-BE49-F238E27FC236}">
                <a16:creationId xmlns:a16="http://schemas.microsoft.com/office/drawing/2014/main" id="{FEF4904F-5D7D-401B-89C0-92F1493AD958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E9CEC56B-5341-40BF-970E-FBD05C6EF4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644F4E94-F0EF-414F-B105-6F707D9EAF33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E6294FBC-06DE-4BB9-B2DC-B7A32BD8038E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A46F3913-1C9C-4AFA-98F5-A02BD20C605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9B106C08-077A-448A-83AC-EC7D037103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AA93C13B-EDB7-4DF1-B41F-954E28EFB6C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706A2656-867B-4CC0-A43A-F4AE003BFC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44485E56-61EC-45AF-A213-B93FC7077D39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BB536D12-4527-4B42-920A-75778F1BE548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EFC0440D-E94D-40F2-9B38-E7ED5CE888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39C8E369-C801-4FED-9182-DB808E1B1543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746D39EB-2CCB-4301-93BB-BEE88435CF4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3AE38289-A17B-4636-BF3B-FD37FCB17F80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0EF099F4-023C-47E8-9E2A-F40B5F1EC9F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E67C947F-930C-42ED-9A14-C9C5964C1E7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A88F8535-5247-4031-A067-68EC855C2F6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C3663599-B68E-468C-A752-E11FC906C553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B81DA438-89F1-47EA-BDC8-9D0F0A613E7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D65C3B5C-BD66-4263-B554-37EFAA1380BD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4CA6D0D0-1A4B-4092-910F-823496FF47AF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BC5A1563-B275-4265-8ABD-F1285C5F0F5C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E8D2F71C-D3D4-4F4B-8FA6-1CC2F4DE3D3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2DA78F0C-AC1F-4292-AC37-021D8F7F533A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157D5718-DA04-497B-96BB-8895E05677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0FE18371-80F4-47D1-99D6-ED9F745B800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EDBCDFF6-1545-4736-99D8-656697C119BD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667B0BE-B628-4673-A654-C766F38431A2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CD0F561F-1674-43E9-B711-8AD1C216C005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6DEAC37D-7907-47DE-A79E-5B663A212BE5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5825223A-6B38-4582-8E67-81498CC099E6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4770B9D1-C3C3-4B46-AB21-4027338523A4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63F50195-701B-4327-A614-BB42319588F1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0E6C692C-E0D7-4FD8-8248-E19C821CCBD0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8F09F8EB-821E-45DA-815F-532AAE68C00B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CF6A1AD7-0E09-4A2C-BD17-3EB6187C020D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3A027CC1-0AD0-4B63-ABD4-1F5843E1F835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16A977B1-9998-4637-996C-94B2D5560DCF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975BDB57-3A28-4671-B4E1-808505DB9885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CA5E81EB-E1B3-41AD-B633-1EEF497705A1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AF015E23-15D2-4717-9012-AA835D9F81EF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654C48C0-6EED-4E5A-A6D6-E2CCDFBE0A4E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4BB5E2F4-610C-445F-AEAE-243C268B7423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743949F7-5AB7-4991-85F1-2F50A30ACE87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7AD93794-8CE1-464A-9348-BF5CB914E278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4609AFAD-DD99-456A-BF68-9F85AC6EA99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40C4D563-1C25-45FD-8F18-732E7C58A029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D6B25D5A-38E0-41B7-BE99-F178C797EBC0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2012321E-F4C5-4DE8-8CBC-3046DA127EA1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51D516FC-46A5-4F45-BC36-1A1BCDCA3667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D280C4D8-9DDF-41EC-8E27-DB5388658475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C4E19806-D5F2-44FA-B78C-727D9E68B5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308D3B1F-A14F-4BBB-A339-6D29A18E8B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6253296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6" name="קבוצה 114">
            <a:extLst>
              <a:ext uri="{FF2B5EF4-FFF2-40B4-BE49-F238E27FC236}">
                <a16:creationId xmlns:a16="http://schemas.microsoft.com/office/drawing/2014/main" id="{61C9A059-1ECB-4525-9041-9369E62BFD3A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E88984B8-5219-405E-B9EF-97693422FF5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533DBCA6-7F30-4863-9D6C-7D14475BBEEA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1E179D96-00FB-4E94-83A3-7CCACF246937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6506FB43-1A50-4710-B8E6-D76F5F33E1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E7EAD679-26BC-491F-82C6-B119DF2222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F2AE3E33-64D0-43CA-9FFC-508585BE949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5CA2469F-DD70-4E43-8584-0026CD0C6E5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FAEF8008-56A7-4C7D-8B7D-645FCC562C39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6738C645-942A-4C78-B2D9-FD4114A3F9E3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A5C7208F-ED95-43B0-8BB8-4878E816B6D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DF939F9A-03EB-44B9-9697-617310D56EE1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84C2AB2D-EE78-4F14-B48D-841D2B2C846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5B5E90F6-25E7-4757-B383-417519F1DBE2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210D8063-A0FF-4A11-BC9C-11A7B249B72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F3206664-692E-47AE-B683-0230387287E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21E4F66F-BA66-4D6A-9192-DA4E9B56F63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115BB552-9BA3-4EBA-8D27-354ED902983C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E94C3341-12F8-492D-B7F6-9AE5A8F633D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F3BCABE6-800E-467E-88C5-76989A5AD586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C2D1B658-BA53-4BB5-A71E-A03B455F19AF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03934F94-D02D-4327-8223-0580FC49A3C4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77C27F89-B0B1-4D57-99C3-5271FF80680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9BF9731D-5C5B-408E-812F-460F61522D7F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241836DF-DF4E-4170-AFDB-0C22BB13469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D26C2B6D-774C-429C-9D64-BC2E366B218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EC185935-1C7E-43B0-AD38-A9CA28C2DB30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9FEFA3D5-A937-4CDD-BCEA-7793EE20FED8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58F5B5F9-7806-4994-BA00-089AF608335A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EDAD97E9-2C17-4A5A-8209-1AE3FA137B13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74D95FB4-FCC2-43E4-83E4-E81D045F8DC6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F24CE9F1-67AE-4E6D-927A-7D432CA0369E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E793DE44-26D3-4416-BE98-2A3A146FB1AF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C47E1FF2-3D1E-4E61-BC93-3D1F783E84B2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A4B366A5-3583-4A1D-ADD0-197EC4D21B64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E4363934-63D9-4003-B894-7532C5F11DFE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135703B8-DB2B-4DE5-A2EE-F7D7709ABE9B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6A6380AA-1387-47C6-A570-9B0F10B9A505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27245AB0-6429-4ECF-9F9E-DE695DFAC509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E12FDAEF-766C-4BB7-973F-C374AA60008E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52B999FB-A13D-41EA-B2B5-BD35659741B6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F3F372A1-75AA-4BE4-9444-50A20619DD1E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209E5C56-AF3D-4D91-9DC1-6961A3E46B87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94BF3175-E8F5-46D0-99EA-E8FAD5820B32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D9EABEC9-09D7-43A6-88F4-414837DEA537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542B283E-0DF5-4A4A-B0A0-30104E46A63D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D1FA82F5-25CB-47A0-B94F-2EE759F62D88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EF517E36-361C-4082-87F6-A18F0246BB30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78C5B430-322C-4A92-B783-EEBD786F455A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13EB3E93-FB78-40B5-B1C1-A6F4CD8073B5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4DF7E155-32BD-406E-85E5-A043980E8EAC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F6E39BA2-83F7-42B8-9931-A95C3C6F0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08" name="Slide Number Placeholder 5">
            <a:extLst>
              <a:ext uri="{FF2B5EF4-FFF2-40B4-BE49-F238E27FC236}">
                <a16:creationId xmlns:a16="http://schemas.microsoft.com/office/drawing/2014/main" id="{A4193E0C-88F8-4277-B3A9-F2957B9A71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819833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800100" indent="-3429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2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7" name="קבוצה 114">
            <a:extLst>
              <a:ext uri="{FF2B5EF4-FFF2-40B4-BE49-F238E27FC236}">
                <a16:creationId xmlns:a16="http://schemas.microsoft.com/office/drawing/2014/main" id="{B55B42B3-F6EE-460C-B8CE-819C15B5A2A7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9A6AE064-F101-4587-B33C-C9494900DF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B68E7571-652F-4B60-804E-C1C4ECEC62C1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8D6242F4-BD9C-4A04-A68E-B8BAFD83F4A8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7194A6E9-937F-4F5C-85AB-C9ADE40A824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C450B4AC-0B32-43DD-B5EE-87B25657C1B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A972208A-B9D1-4ED7-9387-EBFEC08B58E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12F92C34-FF75-48CD-8AAD-8AEC154F4EB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2457171B-F3C0-4B91-B132-A7C42DAA921C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A4FD641D-77A7-4AEF-B259-69E652DE684B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1A66AF7C-5699-4307-AE98-39D60C5103A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F7E65BAB-D9CF-45A8-A898-3705DEA62528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AA12C0AB-A698-49BB-8501-1FBBA98595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E96855BE-B45F-41A3-B58B-CCB835151778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7C06644B-F67C-4129-BB0B-AC3F530E8BC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43C6AB5F-1270-44D7-A41B-FD0F6484F36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E2523551-0C88-412F-AC31-71307CF4FDD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1E25D7B3-680F-433B-9E3F-747977FD97FD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501D73B1-0BB9-41EB-B352-12FE141C547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8934812E-1568-4C78-A75A-5DB6EAAA7705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FE051E76-D502-4317-BEC0-5C8E6A9E925A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37B12BE5-17F5-4118-8D14-6D998ABAF3CE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7E4A7D3C-31E8-45F9-8652-532123CB2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84892001-9C8C-487E-B907-C6FBEE35A915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C839165F-21B2-4406-ACE1-CE1CBD6D329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F4C28F56-9465-402E-991C-BB1D1A1BBA8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71F7E7AA-08E4-44FF-AE70-287D33995AEA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0ED06DB6-FB40-4D3E-AF73-EEC76F5BBC87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3A63B59-CA51-45E7-86C7-E77D1A13A1A3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176CC50A-38C2-4504-844F-F8C01BB0E327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90B16157-C0EB-4083-9D9B-11D66D6A616F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38100AA1-92C7-43CE-A6A7-15E111CE631D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F744E06A-264C-4731-BC9C-DB9F54A49756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CFC781E7-1DD1-428C-A38D-CBE8AD46BD79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1D487009-9889-4F24-97CC-93A11BB373B0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A4F294E8-57A8-4FA0-98F3-2354503974C9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B9089CD1-3BCB-4870-A2A4-AA3F4165FDD9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31871BAD-EF59-4D18-BD99-EC4684CA26D6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18F9740A-39D0-4B91-87CB-218DF7D20610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7C09C9A0-4BC5-4E37-BAD5-C913AFF72E23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DBDAD951-098F-45F5-AFF3-4F94A88B32C8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C895C8B9-6FBA-436B-9F99-72366AF30A46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48708AC3-4FCE-4537-ADCD-3517A88A1CD3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04970FDE-4B74-4C83-A68F-CA09D83442CB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C4B078EB-1332-4E02-B22A-127B90CE9212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80FD2A90-0C1E-4398-ACC1-E085DC5339E0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FA24FA22-1443-4E26-9670-79957272C7FB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9DAF6473-266B-45E3-AD46-256A98F80FE9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0E23CC08-EB13-4085-A573-41C66631E871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A511E4C4-B669-4A5E-B437-2040269CB1D4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23BA8DFC-F878-493E-BE9E-D522F7CACD20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8" name="Date Placeholder 3">
            <a:extLst>
              <a:ext uri="{FF2B5EF4-FFF2-40B4-BE49-F238E27FC236}">
                <a16:creationId xmlns:a16="http://schemas.microsoft.com/office/drawing/2014/main" id="{D0962BEE-7676-43FD-AF89-5E380D03D9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10" name="Slide Number Placeholder 5">
            <a:extLst>
              <a:ext uri="{FF2B5EF4-FFF2-40B4-BE49-F238E27FC236}">
                <a16:creationId xmlns:a16="http://schemas.microsoft.com/office/drawing/2014/main" id="{40A4BC06-054F-4683-8690-826EC892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538407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6" name="קבוצה 114">
            <a:extLst>
              <a:ext uri="{FF2B5EF4-FFF2-40B4-BE49-F238E27FC236}">
                <a16:creationId xmlns:a16="http://schemas.microsoft.com/office/drawing/2014/main" id="{3D0D91A9-56DE-4F41-AF13-31522DF76EBB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0536F7A0-5568-4B96-8F41-FCEBAA41F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6187EA58-C5F0-4BEF-86ED-D0D4983503A4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D93CCFC4-2412-4294-887B-4B679B1D3860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73DF6C33-9C2E-40C8-931F-5B8E3890A5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CCBFBCE8-2B5D-4DA6-ADA0-E3D97B25A55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CACF49C9-128D-475D-A193-F7B4F0BA085C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E66DA796-34CE-4B7A-A3A4-56CCCA160C4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82D19801-FA5C-46C9-B13F-E37EBE7DD1D8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7FEB9960-70A5-4A15-AD0C-0E55F5E253C4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EBE2980A-09F5-468D-A4F6-6A718054B3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354795A1-FFA2-4FA7-AD55-3216E638916A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725353B9-2F03-479B-ACFE-F589812F5A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9B62808A-9943-4065-93EB-E0D7ED1ED209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EC2E550C-9828-418C-A66E-8A47D23A2A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F8FE5C1F-4DD9-41AA-819A-09BDD90F5E6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E17157F4-056F-45CF-8C77-82900FF42EB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57B52B25-4B69-434C-AE4F-0483B70AAB72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CD2E4441-108D-417B-82EF-224AC245DBD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D22CF522-6875-4203-96B0-FC3CCABDCD0B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56328E77-B2C7-430B-9156-85BBDC0B891B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BB089FA1-9DDA-4D12-ABF0-733094786B3C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89850A7B-235A-4700-83C2-D7DE314491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06CBDAFF-0630-4D33-B96D-B7ADCC402A03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C52AEBA6-EFC6-4D94-BFC1-87A1C9B991C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244EEC61-67B5-4EA2-9102-F6112B702FA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E7C09856-9907-48CE-8060-3E48CFF5E03A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A88F25E5-7EA0-46DE-83E1-3224C2EB2F7D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6E94D8C5-8B1F-41B6-B489-6610A94D885C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839C4B14-EC56-47BB-9B74-EB04F81F7A31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FD3FC847-82D7-415B-BA01-7653AF297F74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ADC689FE-199F-42FB-BC9C-E14B4E1062C9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22011B78-F61B-4445-ACEA-409EB0D6E9A9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E2564613-FBDF-4465-B73E-2145B287A1CB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A07F8A59-7A52-413C-A014-A4B3F9C6E79E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0CDF891F-D413-46E0-8345-02DC6463E604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EF93348D-0666-4F24-A433-5DF43D190711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F93986A9-47B0-4D91-B93E-AB29D6648AF2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96E3438C-BA96-4F04-864A-40C550CF1894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3C1C9215-0791-43A1-8764-F91D47956C16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58823081-335C-4614-ACA0-5E21A923A5D2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AE083616-D4AD-4034-B5A8-EC533AF42C96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CBE20E18-A82A-4806-B2A2-83B550DBB220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3FEF2A6B-5C10-4982-9EB1-5DD2901A1412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60B05879-07FA-420D-B9CD-FDC60ED9D380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10A40FAE-4EDA-45EE-9880-9D33ED8B8B78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6C391D11-579B-4299-B279-08341A0E61A1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FEE6B5BF-D4F8-4ADD-8992-5E1626C5051E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F9283045-3DD3-4900-8705-377A4452CE9F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29C8495D-C9EC-4948-AFAC-A2594EA47B2B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F8DEB493-2054-408B-B05C-B7FD629CEDC1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78631C0B-C4FB-4532-BCC4-CB3A6E1C4A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803D0494-D05B-40D5-A0AD-26F8468A95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0116769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rgbClr val="221D5E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6" name="קבוצה 114">
            <a:extLst>
              <a:ext uri="{FF2B5EF4-FFF2-40B4-BE49-F238E27FC236}">
                <a16:creationId xmlns:a16="http://schemas.microsoft.com/office/drawing/2014/main" id="{011E5345-01BF-4F39-BCBB-4FBF968E8123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430ADA27-D7FA-48DA-8308-91F44EABD53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6">
              <a:extLst>
                <a:ext uri="{FF2B5EF4-FFF2-40B4-BE49-F238E27FC236}">
                  <a16:creationId xmlns:a16="http://schemas.microsoft.com/office/drawing/2014/main" id="{3ABA4A09-C547-4E86-905D-B6B7F61996F0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7">
              <a:extLst>
                <a:ext uri="{FF2B5EF4-FFF2-40B4-BE49-F238E27FC236}">
                  <a16:creationId xmlns:a16="http://schemas.microsoft.com/office/drawing/2014/main" id="{FB679F79-24D9-4049-9A00-90581189D78E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8">
              <a:extLst>
                <a:ext uri="{FF2B5EF4-FFF2-40B4-BE49-F238E27FC236}">
                  <a16:creationId xmlns:a16="http://schemas.microsoft.com/office/drawing/2014/main" id="{9558C8FC-2A3F-4B87-8454-4A2DE55A442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8D45457E-DA47-44DE-A245-87A26DF7F6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0">
              <a:extLst>
                <a:ext uri="{FF2B5EF4-FFF2-40B4-BE49-F238E27FC236}">
                  <a16:creationId xmlns:a16="http://schemas.microsoft.com/office/drawing/2014/main" id="{41A8716E-1C2F-4C87-B3BF-82CA35EB9F5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1">
              <a:extLst>
                <a:ext uri="{FF2B5EF4-FFF2-40B4-BE49-F238E27FC236}">
                  <a16:creationId xmlns:a16="http://schemas.microsoft.com/office/drawing/2014/main" id="{9771AEFE-C0D8-4B7A-A305-C2291B2FAD6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2">
              <a:extLst>
                <a:ext uri="{FF2B5EF4-FFF2-40B4-BE49-F238E27FC236}">
                  <a16:creationId xmlns:a16="http://schemas.microsoft.com/office/drawing/2014/main" id="{A524BCB5-F85B-4A57-B5F9-6A92117F63DB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3">
              <a:extLst>
                <a:ext uri="{FF2B5EF4-FFF2-40B4-BE49-F238E27FC236}">
                  <a16:creationId xmlns:a16="http://schemas.microsoft.com/office/drawing/2014/main" id="{3EEC99A1-3205-4E72-816F-31A89A50CF86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4">
              <a:extLst>
                <a:ext uri="{FF2B5EF4-FFF2-40B4-BE49-F238E27FC236}">
                  <a16:creationId xmlns:a16="http://schemas.microsoft.com/office/drawing/2014/main" id="{094AB873-72D2-4F61-9B73-1E0C72BA516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5">
              <a:extLst>
                <a:ext uri="{FF2B5EF4-FFF2-40B4-BE49-F238E27FC236}">
                  <a16:creationId xmlns:a16="http://schemas.microsoft.com/office/drawing/2014/main" id="{57B4CEC1-745E-48AF-A828-AAE7F18D800F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6">
              <a:extLst>
                <a:ext uri="{FF2B5EF4-FFF2-40B4-BE49-F238E27FC236}">
                  <a16:creationId xmlns:a16="http://schemas.microsoft.com/office/drawing/2014/main" id="{0BDA6092-508F-44C4-A68C-0ED5F787051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7">
              <a:extLst>
                <a:ext uri="{FF2B5EF4-FFF2-40B4-BE49-F238E27FC236}">
                  <a16:creationId xmlns:a16="http://schemas.microsoft.com/office/drawing/2014/main" id="{790E8A48-41D2-4DDF-8F1F-1BBC2DFF24EB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8">
              <a:extLst>
                <a:ext uri="{FF2B5EF4-FFF2-40B4-BE49-F238E27FC236}">
                  <a16:creationId xmlns:a16="http://schemas.microsoft.com/office/drawing/2014/main" id="{18A643CC-CE6C-41B3-85E3-922E4791F7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9">
              <a:extLst>
                <a:ext uri="{FF2B5EF4-FFF2-40B4-BE49-F238E27FC236}">
                  <a16:creationId xmlns:a16="http://schemas.microsoft.com/office/drawing/2014/main" id="{4CC1D41B-9F81-4549-B65C-50CE6D6242B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0">
              <a:extLst>
                <a:ext uri="{FF2B5EF4-FFF2-40B4-BE49-F238E27FC236}">
                  <a16:creationId xmlns:a16="http://schemas.microsoft.com/office/drawing/2014/main" id="{26F45D87-5E9F-46A8-8678-A9390468263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1">
              <a:extLst>
                <a:ext uri="{FF2B5EF4-FFF2-40B4-BE49-F238E27FC236}">
                  <a16:creationId xmlns:a16="http://schemas.microsoft.com/office/drawing/2014/main" id="{183AA067-4B34-4352-8727-6B284831D088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2">
              <a:extLst>
                <a:ext uri="{FF2B5EF4-FFF2-40B4-BE49-F238E27FC236}">
                  <a16:creationId xmlns:a16="http://schemas.microsoft.com/office/drawing/2014/main" id="{C5924FBB-5728-467F-99C4-AFBD423197D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3">
              <a:extLst>
                <a:ext uri="{FF2B5EF4-FFF2-40B4-BE49-F238E27FC236}">
                  <a16:creationId xmlns:a16="http://schemas.microsoft.com/office/drawing/2014/main" id="{AB477F8C-B910-4CCD-B10F-5F38FADB2999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4">
              <a:extLst>
                <a:ext uri="{FF2B5EF4-FFF2-40B4-BE49-F238E27FC236}">
                  <a16:creationId xmlns:a16="http://schemas.microsoft.com/office/drawing/2014/main" id="{0B7F0950-946F-46D4-B9E7-69AD97605C22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5">
              <a:extLst>
                <a:ext uri="{FF2B5EF4-FFF2-40B4-BE49-F238E27FC236}">
                  <a16:creationId xmlns:a16="http://schemas.microsoft.com/office/drawing/2014/main" id="{4882C796-498E-4FC1-88F6-554C5B74F901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D9582791-8447-4803-9742-141EA86018D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7">
              <a:extLst>
                <a:ext uri="{FF2B5EF4-FFF2-40B4-BE49-F238E27FC236}">
                  <a16:creationId xmlns:a16="http://schemas.microsoft.com/office/drawing/2014/main" id="{06404DB8-37C2-4136-A48D-93132112B51A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8">
              <a:extLst>
                <a:ext uri="{FF2B5EF4-FFF2-40B4-BE49-F238E27FC236}">
                  <a16:creationId xmlns:a16="http://schemas.microsoft.com/office/drawing/2014/main" id="{A9092C87-ABBF-42E4-8A7F-7589B2450CD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C2980CF5-39EC-4107-9E80-939D24DB82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0">
              <a:extLst>
                <a:ext uri="{FF2B5EF4-FFF2-40B4-BE49-F238E27FC236}">
                  <a16:creationId xmlns:a16="http://schemas.microsoft.com/office/drawing/2014/main" id="{9DE28BD9-8F43-4073-86A0-8337D3DA8394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1">
              <a:extLst>
                <a:ext uri="{FF2B5EF4-FFF2-40B4-BE49-F238E27FC236}">
                  <a16:creationId xmlns:a16="http://schemas.microsoft.com/office/drawing/2014/main" id="{1FED6FAB-63D8-4ADB-9DBC-E574FDCE9325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2">
              <a:extLst>
                <a:ext uri="{FF2B5EF4-FFF2-40B4-BE49-F238E27FC236}">
                  <a16:creationId xmlns:a16="http://schemas.microsoft.com/office/drawing/2014/main" id="{5D73A254-44B6-4D10-BA69-8033132A6CDE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3">
              <a:extLst>
                <a:ext uri="{FF2B5EF4-FFF2-40B4-BE49-F238E27FC236}">
                  <a16:creationId xmlns:a16="http://schemas.microsoft.com/office/drawing/2014/main" id="{5BAD68CD-CBC4-4FF8-815C-1DB615B78943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4">
              <a:extLst>
                <a:ext uri="{FF2B5EF4-FFF2-40B4-BE49-F238E27FC236}">
                  <a16:creationId xmlns:a16="http://schemas.microsoft.com/office/drawing/2014/main" id="{FF108C7C-E02C-4EFC-BBC4-E3697BC7A3C7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5">
              <a:extLst>
                <a:ext uri="{FF2B5EF4-FFF2-40B4-BE49-F238E27FC236}">
                  <a16:creationId xmlns:a16="http://schemas.microsoft.com/office/drawing/2014/main" id="{319C38FD-34CD-445D-ADF1-21950F729517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6">
              <a:extLst>
                <a:ext uri="{FF2B5EF4-FFF2-40B4-BE49-F238E27FC236}">
                  <a16:creationId xmlns:a16="http://schemas.microsoft.com/office/drawing/2014/main" id="{BAEF80A8-49FF-4886-A9EE-F45AA0056B37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7">
              <a:extLst>
                <a:ext uri="{FF2B5EF4-FFF2-40B4-BE49-F238E27FC236}">
                  <a16:creationId xmlns:a16="http://schemas.microsoft.com/office/drawing/2014/main" id="{DD97F959-A26A-478C-A35A-2260276D6532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8">
              <a:extLst>
                <a:ext uri="{FF2B5EF4-FFF2-40B4-BE49-F238E27FC236}">
                  <a16:creationId xmlns:a16="http://schemas.microsoft.com/office/drawing/2014/main" id="{745290B3-3DBE-49E6-9EF2-248D52D25826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9">
              <a:extLst>
                <a:ext uri="{FF2B5EF4-FFF2-40B4-BE49-F238E27FC236}">
                  <a16:creationId xmlns:a16="http://schemas.microsoft.com/office/drawing/2014/main" id="{7EC07630-ECFD-4391-B59A-E7DE348B2E84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0">
              <a:extLst>
                <a:ext uri="{FF2B5EF4-FFF2-40B4-BE49-F238E27FC236}">
                  <a16:creationId xmlns:a16="http://schemas.microsoft.com/office/drawing/2014/main" id="{C9ABB8AB-2AEE-4A68-BA65-72BFD7C26814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1">
              <a:extLst>
                <a:ext uri="{FF2B5EF4-FFF2-40B4-BE49-F238E27FC236}">
                  <a16:creationId xmlns:a16="http://schemas.microsoft.com/office/drawing/2014/main" id="{2FA67E2C-5B81-4377-A131-72B3F42DD587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2">
              <a:extLst>
                <a:ext uri="{FF2B5EF4-FFF2-40B4-BE49-F238E27FC236}">
                  <a16:creationId xmlns:a16="http://schemas.microsoft.com/office/drawing/2014/main" id="{CF4E65C5-E584-4DF1-9901-13FDDAA95DDF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3">
              <a:extLst>
                <a:ext uri="{FF2B5EF4-FFF2-40B4-BE49-F238E27FC236}">
                  <a16:creationId xmlns:a16="http://schemas.microsoft.com/office/drawing/2014/main" id="{A7D84B72-68FA-451C-AC15-349FFA18346B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4">
              <a:extLst>
                <a:ext uri="{FF2B5EF4-FFF2-40B4-BE49-F238E27FC236}">
                  <a16:creationId xmlns:a16="http://schemas.microsoft.com/office/drawing/2014/main" id="{525040D7-B5A4-47A8-BF93-9FDDD1A0997D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5">
              <a:extLst>
                <a:ext uri="{FF2B5EF4-FFF2-40B4-BE49-F238E27FC236}">
                  <a16:creationId xmlns:a16="http://schemas.microsoft.com/office/drawing/2014/main" id="{950ABF98-4ED5-4677-BEE6-D9D3E3B1F62A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6">
              <a:extLst>
                <a:ext uri="{FF2B5EF4-FFF2-40B4-BE49-F238E27FC236}">
                  <a16:creationId xmlns:a16="http://schemas.microsoft.com/office/drawing/2014/main" id="{2D21C4F2-BA2A-4E61-8F4D-8F28C0482E9C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7">
              <a:extLst>
                <a:ext uri="{FF2B5EF4-FFF2-40B4-BE49-F238E27FC236}">
                  <a16:creationId xmlns:a16="http://schemas.microsoft.com/office/drawing/2014/main" id="{1CB2D8DA-9325-485F-8DD7-0F222355D731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8">
              <a:extLst>
                <a:ext uri="{FF2B5EF4-FFF2-40B4-BE49-F238E27FC236}">
                  <a16:creationId xmlns:a16="http://schemas.microsoft.com/office/drawing/2014/main" id="{BB34DE66-A96A-43A6-A6DD-DF8E43EF0FE9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9">
              <a:extLst>
                <a:ext uri="{FF2B5EF4-FFF2-40B4-BE49-F238E27FC236}">
                  <a16:creationId xmlns:a16="http://schemas.microsoft.com/office/drawing/2014/main" id="{1BD491F6-BBB7-4D59-9BD5-FDC9F3D763FB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0">
              <a:extLst>
                <a:ext uri="{FF2B5EF4-FFF2-40B4-BE49-F238E27FC236}">
                  <a16:creationId xmlns:a16="http://schemas.microsoft.com/office/drawing/2014/main" id="{66A58CB0-C1EC-4062-B065-F319E6D67F35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1">
              <a:extLst>
                <a:ext uri="{FF2B5EF4-FFF2-40B4-BE49-F238E27FC236}">
                  <a16:creationId xmlns:a16="http://schemas.microsoft.com/office/drawing/2014/main" id="{CBC5D210-563E-4500-AE31-10C01BB2F0C4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2">
              <a:extLst>
                <a:ext uri="{FF2B5EF4-FFF2-40B4-BE49-F238E27FC236}">
                  <a16:creationId xmlns:a16="http://schemas.microsoft.com/office/drawing/2014/main" id="{C07A9F52-0DB6-4AFF-90F0-F8BA06C8B9D2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3">
              <a:extLst>
                <a:ext uri="{FF2B5EF4-FFF2-40B4-BE49-F238E27FC236}">
                  <a16:creationId xmlns:a16="http://schemas.microsoft.com/office/drawing/2014/main" id="{458AF26B-6B14-4B8F-9D4D-EB1E9451A0C9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4">
              <a:extLst>
                <a:ext uri="{FF2B5EF4-FFF2-40B4-BE49-F238E27FC236}">
                  <a16:creationId xmlns:a16="http://schemas.microsoft.com/office/drawing/2014/main" id="{0AAE72A0-BAB6-4266-A1BD-965959C612AE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7" name="Date Placeholder 3">
            <a:extLst>
              <a:ext uri="{FF2B5EF4-FFF2-40B4-BE49-F238E27FC236}">
                <a16:creationId xmlns:a16="http://schemas.microsoft.com/office/drawing/2014/main" id="{866C3E74-01F1-4A52-AC84-373A2281D1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09" name="Slide Number Placeholder 5">
            <a:extLst>
              <a:ext uri="{FF2B5EF4-FFF2-40B4-BE49-F238E27FC236}">
                <a16:creationId xmlns:a16="http://schemas.microsoft.com/office/drawing/2014/main" id="{1D81185F-C23D-4C58-96DA-5388553C3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660124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7" name="קבוצה 114">
            <a:extLst>
              <a:ext uri="{FF2B5EF4-FFF2-40B4-BE49-F238E27FC236}">
                <a16:creationId xmlns:a16="http://schemas.microsoft.com/office/drawing/2014/main" id="{A9F90021-6524-4A40-88EC-AAAFBE04CBE7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37629561-CAD8-45AA-8B92-31DB8CA497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83BA28A-E2CD-4471-8822-3EC44B4537AA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6A35D070-C508-47EA-AA43-7F6B914CF204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410D6413-6CD3-4D9E-8695-6CEC705168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50C376FF-AD76-44AC-8C09-83DEF5983D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25112ED5-7AF9-4911-B3C2-91EE754C4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595EB8E2-B846-4507-9334-79B529ECEF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22FB1ACE-BE82-4ED9-835E-FA9FE1008D56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DC857A4-8B3A-4359-934A-0C8606C9CDB8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61DD0AA6-91D4-4C5A-B59E-0B31939EF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F499E173-1FDB-4AEF-AE24-856CBEDB16FA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1401FA89-C7D3-44CC-9BAB-20AB1397E4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46C50A14-C0AC-41CE-961D-ACCDD90F33DF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172BD2CF-FF29-40D2-A735-D55A63B6BA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2B737E9-1771-42D4-97A9-F8D4AAF2A2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F81CDFFA-10E9-4922-A9DC-6CAC57258C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CAA81D6-5636-4C33-8F70-E4B873853DBB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AB6C13B-0F30-48EF-838A-381A0595F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7BADE66B-BE9E-45C1-9DC2-9CF6AAAE12A0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AD388823-AE8C-420E-8413-EA0E55A4A5E4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032F942B-645B-4B80-BF37-9FA2EC88792A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2A7C1B96-5BEF-48C2-A7B5-0FBE4C7342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204E5774-D8A9-4979-89F2-106D2A769A85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6E0A12E4-E9E6-4379-95A8-5215D1FDA9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1E41FD8A-1F49-42E3-9F83-249FA9335F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DA9ED5-5117-46C5-8454-8A7029C6671B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49898FF-7F30-4AFB-976B-6908BA42E545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6F6C2F1-03C2-43D3-8957-83B7DE061F81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AC32483D-0527-4FF8-98A9-A75028CE73B3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37EF56F0-643C-4E3C-B02D-EF00194B8F52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CACF7C65-4A37-4B29-BB73-21899FB10451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496B6401-F81F-4DE0-82C4-2E7D6B8972AA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8D7BE0A4-654B-4BC4-97B4-B9B176863E65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918428-7BC3-4C98-91A3-4419EBE4F12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C2F92391-FA45-4F27-8A6B-C975E5A8E035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BA68AA5A-48E4-4CE3-AF9E-588002DBB437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FCBA83F1-53D8-41A5-AF68-CDD9EF57CEB8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68193721-5B74-410C-927A-512B65385D2C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4AFAE977-5D2A-4C5D-BAEA-81AA1C2637CA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9C9C431E-4AF7-4509-86C5-DF4E97E8D301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27D03467-A851-408E-946E-4A8026F2B3C1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107C62DA-C301-4081-BBBB-4C2664C38927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9E0B3E0-F7CB-4EA0-84A3-674ED85C627B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ED2585-8DDD-4EA3-B19C-4E6C30C9BFB5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9ABE5AAF-E336-43B8-AAC0-101FECDD6AE9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6B9170EF-577F-485D-A072-3805DB5AD9A3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C3DAD8BC-852C-409A-A7F4-D299530FF62A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BBA1AF79-A07A-415A-95FD-D40597FC29A5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0DE7B8C5-5B58-4A85-AFD0-F28DD6C29389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808CCAA3-8BD3-4CE2-802D-62926D7F775E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9" name="Date Placeholder 3">
            <a:extLst>
              <a:ext uri="{FF2B5EF4-FFF2-40B4-BE49-F238E27FC236}">
                <a16:creationId xmlns:a16="http://schemas.microsoft.com/office/drawing/2014/main" id="{7292DDF2-E553-4608-ABCC-70955A7C5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10" name="Slide Number Placeholder 5">
            <a:extLst>
              <a:ext uri="{FF2B5EF4-FFF2-40B4-BE49-F238E27FC236}">
                <a16:creationId xmlns:a16="http://schemas.microsoft.com/office/drawing/2014/main" id="{C08D6882-4C47-4D1C-ABAC-9E6C79450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56420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 dirty="0"/>
              <a:t>כותרת משנית רשות החדשנות לישראל</a:t>
            </a:r>
            <a:endParaRPr lang="en-GB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7" name="קבוצה 114">
            <a:extLst>
              <a:ext uri="{FF2B5EF4-FFF2-40B4-BE49-F238E27FC236}">
                <a16:creationId xmlns:a16="http://schemas.microsoft.com/office/drawing/2014/main" id="{A9F90021-6524-4A40-88EC-AAAFBE04CBE7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37629561-CAD8-45AA-8B92-31DB8CA497E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883BA28A-E2CD-4471-8822-3EC44B4537AA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6A35D070-C508-47EA-AA43-7F6B914CF204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410D6413-6CD3-4D9E-8695-6CEC7051685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50C376FF-AD76-44AC-8C09-83DEF5983D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25112ED5-7AF9-4911-B3C2-91EE754C460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595EB8E2-B846-4507-9334-79B529ECEF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22FB1ACE-BE82-4ED9-835E-FA9FE1008D56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8DC857A4-8B3A-4359-934A-0C8606C9CDB8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61DD0AA6-91D4-4C5A-B59E-0B31939EF5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F499E173-1FDB-4AEF-AE24-856CBEDB16FA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1401FA89-C7D3-44CC-9BAB-20AB1397E4D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46C50A14-C0AC-41CE-961D-ACCDD90F33DF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172BD2CF-FF29-40D2-A735-D55A63B6BAC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2B737E9-1771-42D4-97A9-F8D4AAF2A2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F81CDFFA-10E9-4922-A9DC-6CAC57258CE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BCAA81D6-5636-4C33-8F70-E4B873853DBB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6AB6C13B-0F30-48EF-838A-381A0595F0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7BADE66B-BE9E-45C1-9DC2-9CF6AAAE12A0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AD388823-AE8C-420E-8413-EA0E55A4A5E4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032F942B-645B-4B80-BF37-9FA2EC88792A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2A7C1B96-5BEF-48C2-A7B5-0FBE4C7342E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204E5774-D8A9-4979-89F2-106D2A769A85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6E0A12E4-E9E6-4379-95A8-5215D1FDA97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1E41FD8A-1F49-42E3-9F83-249FA9335F3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4DA9ED5-5117-46C5-8454-8A7029C6671B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549898FF-7F30-4AFB-976B-6908BA42E545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26F6C2F1-03C2-43D3-8957-83B7DE061F81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AC32483D-0527-4FF8-98A9-A75028CE73B3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37EF56F0-643C-4E3C-B02D-EF00194B8F52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CACF7C65-4A37-4B29-BB73-21899FB10451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496B6401-F81F-4DE0-82C4-2E7D6B8972AA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8D7BE0A4-654B-4BC4-97B4-B9B176863E65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F0918428-7BC3-4C98-91A3-4419EBE4F12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C2F92391-FA45-4F27-8A6B-C975E5A8E035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BA68AA5A-48E4-4CE3-AF9E-588002DBB437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FCBA83F1-53D8-41A5-AF68-CDD9EF57CEB8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68193721-5B74-410C-927A-512B65385D2C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4AFAE977-5D2A-4C5D-BAEA-81AA1C2637CA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9C9C431E-4AF7-4509-86C5-DF4E97E8D301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27D03467-A851-408E-946E-4A8026F2B3C1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107C62DA-C301-4081-BBBB-4C2664C38927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19E0B3E0-F7CB-4EA0-84A3-674ED85C627B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AED2585-8DDD-4EA3-B19C-4E6C30C9BFB5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9ABE5AAF-E336-43B8-AAC0-101FECDD6AE9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6B9170EF-577F-485D-A072-3805DB5AD9A3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C3DAD8BC-852C-409A-A7F4-D299530FF62A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BBA1AF79-A07A-415A-95FD-D40597FC29A5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0DE7B8C5-5B58-4A85-AFD0-F28DD6C29389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808CCAA3-8BD3-4CE2-802D-62926D7F775E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9" name="Date Placeholder 3">
            <a:extLst>
              <a:ext uri="{FF2B5EF4-FFF2-40B4-BE49-F238E27FC236}">
                <a16:creationId xmlns:a16="http://schemas.microsoft.com/office/drawing/2014/main" id="{7292DDF2-E553-4608-ABCC-70955A7C5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10" name="Slide Number Placeholder 5">
            <a:extLst>
              <a:ext uri="{FF2B5EF4-FFF2-40B4-BE49-F238E27FC236}">
                <a16:creationId xmlns:a16="http://schemas.microsoft.com/office/drawing/2014/main" id="{C08D6882-4C47-4D1C-ABAC-9E6C794504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24797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D5D053-F1BD-4311-9DF9-E813906196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0DB684-458E-456E-91C9-0DC9151517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421433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C7BDD83C-AF52-44D5-8BF4-C3781A31371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779D3BEC-E20D-4BBE-9468-ECD43F951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8252399" y="408045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7" name="קבוצה 114">
            <a:extLst>
              <a:ext uri="{FF2B5EF4-FFF2-40B4-BE49-F238E27FC236}">
                <a16:creationId xmlns:a16="http://schemas.microsoft.com/office/drawing/2014/main" id="{D325BA33-00A2-4866-8ADD-C4428E941A67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768D82D8-54FA-4CE2-821A-6AD156981544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C3265208-2781-4BAD-BC66-D8D46EBC3C59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E70E0C58-3D1C-44B4-A62B-3C3D143D03FD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3DBFC864-BF9E-49F3-B9B2-7A03EE6959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28320299-C833-4161-8F62-00AC77FC76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A4C9CE3A-25AA-41DF-B8D2-BCD080F4332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75148205-066D-4D38-96E0-4186DADC2ED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1C144DC0-0667-4C0C-898F-FA2CFCBB96E8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C5025725-6E83-40E6-B29F-E8BCF307C095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A5BF0CA6-5134-438E-B3FA-FD282379479B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70FBEA77-2B8F-41FC-B28F-6B0E9E2CD97C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9139FF81-379C-42EE-8B88-4113A7AF4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C866F0CD-82DD-4A59-819A-B859A8315574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46E9F31C-75A3-40FE-A4B8-DE7006141A3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32AD54D4-5D38-40B1-9B3B-1F597DAD952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5E5CB076-4982-44BE-8CE4-C9B1551F936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DD85B908-8BE6-4B55-B4D2-37689F901130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20C10291-5403-44BF-9AAD-92EF7192FD4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97725062-B02E-4EC7-BBA2-1B337AF09AEF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DAF2045-F168-4F96-A37D-2E695C87CE0F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D81AC716-8BBB-4C70-AFB3-80C013182CAA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38F4F37B-1A73-4E56-B4C9-55B918F7643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96E2275A-3BEE-4E6A-8D55-6007A0C016E7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8E1A4967-5420-4F11-8EDF-BAD70074140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C7EF777F-1FCE-4713-A432-919A908AA516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C24D54D3-96BA-4CC2-8B26-D76B37062E15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40275B18-A130-4EFA-9FED-E367B21F481A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8604903F-299C-4460-B007-D5B2BACB001D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5FE1E17B-AF4B-40DB-9399-B1BECA08C884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DDED50F2-DCB0-43DE-BEF6-6F3205EEB656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4F7D1F07-65CC-4E85-BD49-45C18B263A71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0F2CA9B0-71B1-457C-9889-414891672BB1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42168880-69AB-47A7-BA14-F054F0EF06D6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9A201486-8CB3-4F77-8572-B20267C2E8B8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0430F4A3-C19F-4073-B2B6-E8BDE04618D6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83C5CF65-2094-47CA-8985-60FCB6254C98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A09A899F-67BC-412C-800A-A8A4B48FD660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653557F8-FE02-419F-A2A1-6DB543C55C93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161CC609-FF59-456C-810F-D65765FB2CCA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BC2FA4E1-22FF-4F6D-AE67-36073E121931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E1B1EDA9-750B-4633-9D0B-71057D5794AD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09E77185-F10E-4B2B-9380-C42F0B437939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2DBAC502-448C-4558-A63E-13620430E06C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3CCAD923-FE73-4D90-95F0-BFECC102B285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D94179FF-0429-454B-A860-44AC8ADCB51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7F1C8163-BA40-462E-A900-380C788A158A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500A1133-B686-4F3E-9BA4-5D89FFBAF030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B71A3117-6BFB-4653-AECE-2690FCFB1AEB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199C9264-0927-4E6D-8EC7-6C78C0A8947D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871E3DE4-E504-4105-80FD-8989E4BA6DAE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9" name="Date Placeholder 3">
            <a:extLst>
              <a:ext uri="{FF2B5EF4-FFF2-40B4-BE49-F238E27FC236}">
                <a16:creationId xmlns:a16="http://schemas.microsoft.com/office/drawing/2014/main" id="{1AB9B0D1-AB99-448F-A8EC-752F165FD3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110" name="Slide Number Placeholder 5">
            <a:extLst>
              <a:ext uri="{FF2B5EF4-FFF2-40B4-BE49-F238E27FC236}">
                <a16:creationId xmlns:a16="http://schemas.microsoft.com/office/drawing/2014/main" id="{C857286C-AE1D-40D9-820D-97BF5B3BD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0468316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4_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>
            <a:extLst>
              <a:ext uri="{FF2B5EF4-FFF2-40B4-BE49-F238E27FC236}">
                <a16:creationId xmlns:a16="http://schemas.microsoft.com/office/drawing/2014/main" id="{015CDA40-382D-4FA8-8BC9-E80C6F3FD17F}"/>
              </a:ext>
            </a:extLst>
          </p:cNvPr>
          <p:cNvSpPr/>
          <p:nvPr userDrawn="1"/>
        </p:nvSpPr>
        <p:spPr bwMode="auto">
          <a:xfrm>
            <a:off x="5545294" y="2084709"/>
            <a:ext cx="290114" cy="425098"/>
          </a:xfrm>
          <a:custGeom>
            <a:avLst/>
            <a:gdLst>
              <a:gd name="T0" fmla="*/ 314 w 432"/>
              <a:gd name="T1" fmla="*/ 633 h 633"/>
              <a:gd name="T2" fmla="*/ 0 w 432"/>
              <a:gd name="T3" fmla="*/ 320 h 633"/>
              <a:gd name="T4" fmla="*/ 319 w 432"/>
              <a:gd name="T5" fmla="*/ 0 h 633"/>
              <a:gd name="T6" fmla="*/ 432 w 432"/>
              <a:gd name="T7" fmla="*/ 115 h 633"/>
              <a:gd name="T8" fmla="*/ 229 w 432"/>
              <a:gd name="T9" fmla="*/ 320 h 633"/>
              <a:gd name="T10" fmla="*/ 427 w 432"/>
              <a:gd name="T11" fmla="*/ 518 h 633"/>
              <a:gd name="T12" fmla="*/ 314 w 432"/>
              <a:gd name="T13" fmla="*/ 633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32" h="633">
                <a:moveTo>
                  <a:pt x="314" y="633"/>
                </a:moveTo>
                <a:lnTo>
                  <a:pt x="0" y="320"/>
                </a:lnTo>
                <a:lnTo>
                  <a:pt x="319" y="0"/>
                </a:lnTo>
                <a:lnTo>
                  <a:pt x="432" y="115"/>
                </a:lnTo>
                <a:lnTo>
                  <a:pt x="229" y="320"/>
                </a:lnTo>
                <a:lnTo>
                  <a:pt x="427" y="518"/>
                </a:lnTo>
                <a:lnTo>
                  <a:pt x="314" y="63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algn="l" rtl="0"/>
            <a:endParaRPr lang="en-US" sz="1350">
              <a:solidFill>
                <a:prstClr val="black"/>
              </a:solidFill>
            </a:endParaRPr>
          </a:p>
        </p:txBody>
      </p:sp>
      <p:grpSp>
        <p:nvGrpSpPr>
          <p:cNvPr id="57" name="קבוצה 114">
            <a:extLst>
              <a:ext uri="{FF2B5EF4-FFF2-40B4-BE49-F238E27FC236}">
                <a16:creationId xmlns:a16="http://schemas.microsoft.com/office/drawing/2014/main" id="{54B663F6-EF5B-4348-A070-7AE70B81B7F3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0EC5C517-929B-4F38-BC60-02335D46FB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6">
              <a:extLst>
                <a:ext uri="{FF2B5EF4-FFF2-40B4-BE49-F238E27FC236}">
                  <a16:creationId xmlns:a16="http://schemas.microsoft.com/office/drawing/2014/main" id="{C9CAC56D-F08E-4419-9F27-7D3CB927AED9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5CFD4B04-3DF5-410B-9C80-0471C0B72CD6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Freeform 8">
              <a:extLst>
                <a:ext uri="{FF2B5EF4-FFF2-40B4-BE49-F238E27FC236}">
                  <a16:creationId xmlns:a16="http://schemas.microsoft.com/office/drawing/2014/main" id="{6862084F-D715-4EBC-B297-33CE96CB21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Freeform 9">
              <a:extLst>
                <a:ext uri="{FF2B5EF4-FFF2-40B4-BE49-F238E27FC236}">
                  <a16:creationId xmlns:a16="http://schemas.microsoft.com/office/drawing/2014/main" id="{1AC8B119-7863-43F1-A1EF-7919B5B75AB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Rectangle 10">
              <a:extLst>
                <a:ext uri="{FF2B5EF4-FFF2-40B4-BE49-F238E27FC236}">
                  <a16:creationId xmlns:a16="http://schemas.microsoft.com/office/drawing/2014/main" id="{D5DFE29E-3D72-473E-AC63-FF23861BD8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3E114A68-E943-4C62-942C-CFC168EA3CD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9DAE4618-11C1-467B-BDF7-6CB88AE07388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542A136D-EA8D-4E24-BAC2-2A2C9DE08043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AC022000-E502-4988-A7B8-B9BB8CDFF2A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083A1B58-E709-4BF1-A636-6E8803C2DD7B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905DF40-76B7-422A-868C-0629F9EE71D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3A44924F-615B-49F5-97B1-D49D20852D23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Rectangle 18">
              <a:extLst>
                <a:ext uri="{FF2B5EF4-FFF2-40B4-BE49-F238E27FC236}">
                  <a16:creationId xmlns:a16="http://schemas.microsoft.com/office/drawing/2014/main" id="{047FB0C3-CDF9-4F6D-AA44-55CAA87887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Rectangle 19">
              <a:extLst>
                <a:ext uri="{FF2B5EF4-FFF2-40B4-BE49-F238E27FC236}">
                  <a16:creationId xmlns:a16="http://schemas.microsoft.com/office/drawing/2014/main" id="{0B3006C3-A59D-48D1-9979-162CC1C3E79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8AFB060A-E7F3-4D21-9B37-B7E399DD786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FC32A557-946D-42EB-AC22-D294A7E31B41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83BB53DE-4F5B-4445-BF2B-C673B7A6A2B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3">
              <a:extLst>
                <a:ext uri="{FF2B5EF4-FFF2-40B4-BE49-F238E27FC236}">
                  <a16:creationId xmlns:a16="http://schemas.microsoft.com/office/drawing/2014/main" id="{8C29B0E3-07FE-4C69-A15A-2D41F4FAF74D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4">
              <a:extLst>
                <a:ext uri="{FF2B5EF4-FFF2-40B4-BE49-F238E27FC236}">
                  <a16:creationId xmlns:a16="http://schemas.microsoft.com/office/drawing/2014/main" id="{148A5673-7294-4CE9-9331-F5F903FFE6EB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5">
              <a:extLst>
                <a:ext uri="{FF2B5EF4-FFF2-40B4-BE49-F238E27FC236}">
                  <a16:creationId xmlns:a16="http://schemas.microsoft.com/office/drawing/2014/main" id="{64BB8B08-EE21-4528-A227-4ED5B886017D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Freeform 26">
              <a:extLst>
                <a:ext uri="{FF2B5EF4-FFF2-40B4-BE49-F238E27FC236}">
                  <a16:creationId xmlns:a16="http://schemas.microsoft.com/office/drawing/2014/main" id="{93234C4F-F0A9-4C98-BF30-BDF33DFC02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Freeform 27">
              <a:extLst>
                <a:ext uri="{FF2B5EF4-FFF2-40B4-BE49-F238E27FC236}">
                  <a16:creationId xmlns:a16="http://schemas.microsoft.com/office/drawing/2014/main" id="{A3B6A7F3-413E-4BB2-938F-A1C3A20551AA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Rectangle 28">
              <a:extLst>
                <a:ext uri="{FF2B5EF4-FFF2-40B4-BE49-F238E27FC236}">
                  <a16:creationId xmlns:a16="http://schemas.microsoft.com/office/drawing/2014/main" id="{468B22B3-7BCD-4AC2-B76A-7CDC0940251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Rectangle 29">
              <a:extLst>
                <a:ext uri="{FF2B5EF4-FFF2-40B4-BE49-F238E27FC236}">
                  <a16:creationId xmlns:a16="http://schemas.microsoft.com/office/drawing/2014/main" id="{8317EF25-30DF-4316-83E3-6A53559DAFE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0">
              <a:extLst>
                <a:ext uri="{FF2B5EF4-FFF2-40B4-BE49-F238E27FC236}">
                  <a16:creationId xmlns:a16="http://schemas.microsoft.com/office/drawing/2014/main" id="{EC7CB4FE-C45B-45CE-BA25-7E75920CA5C4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1">
              <a:extLst>
                <a:ext uri="{FF2B5EF4-FFF2-40B4-BE49-F238E27FC236}">
                  <a16:creationId xmlns:a16="http://schemas.microsoft.com/office/drawing/2014/main" id="{D641FCBE-80AC-496A-B8B3-64CDECE51208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2">
              <a:extLst>
                <a:ext uri="{FF2B5EF4-FFF2-40B4-BE49-F238E27FC236}">
                  <a16:creationId xmlns:a16="http://schemas.microsoft.com/office/drawing/2014/main" id="{847D5404-FE8E-4179-9CB9-DD8A0014310F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3">
              <a:extLst>
                <a:ext uri="{FF2B5EF4-FFF2-40B4-BE49-F238E27FC236}">
                  <a16:creationId xmlns:a16="http://schemas.microsoft.com/office/drawing/2014/main" id="{17D62597-47AA-4F9B-B18E-AB86E2CD3855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4">
              <a:extLst>
                <a:ext uri="{FF2B5EF4-FFF2-40B4-BE49-F238E27FC236}">
                  <a16:creationId xmlns:a16="http://schemas.microsoft.com/office/drawing/2014/main" id="{B2BB5194-0B94-40C3-8C64-CF38F0652B3C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5">
              <a:extLst>
                <a:ext uri="{FF2B5EF4-FFF2-40B4-BE49-F238E27FC236}">
                  <a16:creationId xmlns:a16="http://schemas.microsoft.com/office/drawing/2014/main" id="{F1305658-35F0-4A7B-8FB1-31B9CABAB170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6">
              <a:extLst>
                <a:ext uri="{FF2B5EF4-FFF2-40B4-BE49-F238E27FC236}">
                  <a16:creationId xmlns:a16="http://schemas.microsoft.com/office/drawing/2014/main" id="{0581D59A-E738-4831-B2FC-5BE9C468EAE9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7">
              <a:extLst>
                <a:ext uri="{FF2B5EF4-FFF2-40B4-BE49-F238E27FC236}">
                  <a16:creationId xmlns:a16="http://schemas.microsoft.com/office/drawing/2014/main" id="{A9AC06D3-CA0E-483D-AB7C-5F5CDBC30DC9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38">
              <a:extLst>
                <a:ext uri="{FF2B5EF4-FFF2-40B4-BE49-F238E27FC236}">
                  <a16:creationId xmlns:a16="http://schemas.microsoft.com/office/drawing/2014/main" id="{5CF0DA30-F266-4728-BC01-B2265B3669AA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39">
              <a:extLst>
                <a:ext uri="{FF2B5EF4-FFF2-40B4-BE49-F238E27FC236}">
                  <a16:creationId xmlns:a16="http://schemas.microsoft.com/office/drawing/2014/main" id="{6ABDE7C2-E3C8-4BE1-A7F3-E2A1D3B8D700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0">
              <a:extLst>
                <a:ext uri="{FF2B5EF4-FFF2-40B4-BE49-F238E27FC236}">
                  <a16:creationId xmlns:a16="http://schemas.microsoft.com/office/drawing/2014/main" id="{2EF55CAF-8567-44EB-9DD3-4CB9E817099C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1">
              <a:extLst>
                <a:ext uri="{FF2B5EF4-FFF2-40B4-BE49-F238E27FC236}">
                  <a16:creationId xmlns:a16="http://schemas.microsoft.com/office/drawing/2014/main" id="{2704FD89-6756-4686-8B41-972F0E784DC2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2">
              <a:extLst>
                <a:ext uri="{FF2B5EF4-FFF2-40B4-BE49-F238E27FC236}">
                  <a16:creationId xmlns:a16="http://schemas.microsoft.com/office/drawing/2014/main" id="{3342358D-CFE6-45DF-8545-6E1ABB0669E6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3">
              <a:extLst>
                <a:ext uri="{FF2B5EF4-FFF2-40B4-BE49-F238E27FC236}">
                  <a16:creationId xmlns:a16="http://schemas.microsoft.com/office/drawing/2014/main" id="{30341F67-4666-44AC-9363-5F8A88427BEB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4">
              <a:extLst>
                <a:ext uri="{FF2B5EF4-FFF2-40B4-BE49-F238E27FC236}">
                  <a16:creationId xmlns:a16="http://schemas.microsoft.com/office/drawing/2014/main" id="{DA26A2D5-1383-44D2-AB69-602A5876531E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5">
              <a:extLst>
                <a:ext uri="{FF2B5EF4-FFF2-40B4-BE49-F238E27FC236}">
                  <a16:creationId xmlns:a16="http://schemas.microsoft.com/office/drawing/2014/main" id="{79167944-1FE3-4702-8938-5BBDF8FE4739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6">
              <a:extLst>
                <a:ext uri="{FF2B5EF4-FFF2-40B4-BE49-F238E27FC236}">
                  <a16:creationId xmlns:a16="http://schemas.microsoft.com/office/drawing/2014/main" id="{3A596E4E-BF5C-4A3E-8CCA-7A00AAA41990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7">
              <a:extLst>
                <a:ext uri="{FF2B5EF4-FFF2-40B4-BE49-F238E27FC236}">
                  <a16:creationId xmlns:a16="http://schemas.microsoft.com/office/drawing/2014/main" id="{784CB70E-8847-4D8F-A1EA-EDED5EC0FFE0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48">
              <a:extLst>
                <a:ext uri="{FF2B5EF4-FFF2-40B4-BE49-F238E27FC236}">
                  <a16:creationId xmlns:a16="http://schemas.microsoft.com/office/drawing/2014/main" id="{0BD897AF-1D80-49B1-A8B4-1EBC71AE0C28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49">
              <a:extLst>
                <a:ext uri="{FF2B5EF4-FFF2-40B4-BE49-F238E27FC236}">
                  <a16:creationId xmlns:a16="http://schemas.microsoft.com/office/drawing/2014/main" id="{C8AE3273-E97D-4A6E-8F00-47C205CE3444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0">
              <a:extLst>
                <a:ext uri="{FF2B5EF4-FFF2-40B4-BE49-F238E27FC236}">
                  <a16:creationId xmlns:a16="http://schemas.microsoft.com/office/drawing/2014/main" id="{545671FC-816B-45CB-8A7D-2A143B1A0FFB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1">
              <a:extLst>
                <a:ext uri="{FF2B5EF4-FFF2-40B4-BE49-F238E27FC236}">
                  <a16:creationId xmlns:a16="http://schemas.microsoft.com/office/drawing/2014/main" id="{C5F0B875-F294-49BD-B991-BBD4CD8D5E83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2">
              <a:extLst>
                <a:ext uri="{FF2B5EF4-FFF2-40B4-BE49-F238E27FC236}">
                  <a16:creationId xmlns:a16="http://schemas.microsoft.com/office/drawing/2014/main" id="{ACA40105-B128-4E9C-8021-74A32BC0D0EC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6" name="Freeform 53">
              <a:extLst>
                <a:ext uri="{FF2B5EF4-FFF2-40B4-BE49-F238E27FC236}">
                  <a16:creationId xmlns:a16="http://schemas.microsoft.com/office/drawing/2014/main" id="{72D3ED5A-9362-4E89-9462-5623A3FEFF15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7" name="Freeform 54">
              <a:extLst>
                <a:ext uri="{FF2B5EF4-FFF2-40B4-BE49-F238E27FC236}">
                  <a16:creationId xmlns:a16="http://schemas.microsoft.com/office/drawing/2014/main" id="{9C57130A-BF61-4360-96ED-7E1637BE6FAD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9" name="Text Placeholder 3">
            <a:extLst>
              <a:ext uri="{FF2B5EF4-FFF2-40B4-BE49-F238E27FC236}">
                <a16:creationId xmlns:a16="http://schemas.microsoft.com/office/drawing/2014/main" id="{60B82F43-6F07-415A-812A-3C6280C68A35}"/>
              </a:ext>
            </a:extLst>
          </p:cNvPr>
          <p:cNvSpPr txBox="1">
            <a:spLocks/>
          </p:cNvSpPr>
          <p:nvPr userDrawn="1"/>
        </p:nvSpPr>
        <p:spPr>
          <a:xfrm>
            <a:off x="3502454" y="2022766"/>
            <a:ext cx="1880570" cy="54898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r" defTabSz="914400" rtl="1" eaLnBrk="1" latinLnBrk="0" hangingPunct="1">
              <a:lnSpc>
                <a:spcPts val="4000"/>
              </a:lnSpc>
              <a:spcBef>
                <a:spcPts val="1000"/>
              </a:spcBef>
              <a:buFont typeface="Arial" panose="020B0604020202020204" pitchFamily="34" charset="0"/>
              <a:buNone/>
              <a:defRPr sz="6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500"/>
              </a:lnSpc>
            </a:pPr>
            <a:r>
              <a:rPr lang="he-IL" sz="5400" dirty="0"/>
              <a:t>תודה!</a:t>
            </a:r>
          </a:p>
        </p:txBody>
      </p:sp>
    </p:spTree>
    <p:extLst>
      <p:ext uri="{BB962C8B-B14F-4D97-AF65-F5344CB8AC3E}">
        <p14:creationId xmlns:p14="http://schemas.microsoft.com/office/powerpoint/2010/main" val="401617255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7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קבוצה 114">
            <a:extLst>
              <a:ext uri="{FF2B5EF4-FFF2-40B4-BE49-F238E27FC236}">
                <a16:creationId xmlns:a16="http://schemas.microsoft.com/office/drawing/2014/main" id="{ABC15646-11D2-491A-8888-3979BFFDD942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02F9E417-A67D-4BA2-B302-056E70A022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C624B542-9A6D-4893-BF1E-B06887FB77CB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4D4F03F1-232E-42B6-BB64-A0D0B85AA039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6E86D2A4-7D96-4588-9A8B-5EF8FFE4DDC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6E46D369-3DB6-4927-BC5E-8630B57C922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1" name="Rectangle 10">
              <a:extLst>
                <a:ext uri="{FF2B5EF4-FFF2-40B4-BE49-F238E27FC236}">
                  <a16:creationId xmlns:a16="http://schemas.microsoft.com/office/drawing/2014/main" id="{8D302194-FA13-430D-9E22-1D730B5F0C3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2" name="Rectangle 11">
              <a:extLst>
                <a:ext uri="{FF2B5EF4-FFF2-40B4-BE49-F238E27FC236}">
                  <a16:creationId xmlns:a16="http://schemas.microsoft.com/office/drawing/2014/main" id="{092261A7-45DC-443D-9BBD-95AC23B2964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3" name="Freeform 12">
              <a:extLst>
                <a:ext uri="{FF2B5EF4-FFF2-40B4-BE49-F238E27FC236}">
                  <a16:creationId xmlns:a16="http://schemas.microsoft.com/office/drawing/2014/main" id="{EA8BB736-C1BD-4968-961C-6C672483DEE2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4" name="Freeform 13">
              <a:extLst>
                <a:ext uri="{FF2B5EF4-FFF2-40B4-BE49-F238E27FC236}">
                  <a16:creationId xmlns:a16="http://schemas.microsoft.com/office/drawing/2014/main" id="{D52AA14F-B3FF-4576-85EE-764843423A1F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5" name="Freeform 14">
              <a:extLst>
                <a:ext uri="{FF2B5EF4-FFF2-40B4-BE49-F238E27FC236}">
                  <a16:creationId xmlns:a16="http://schemas.microsoft.com/office/drawing/2014/main" id="{1DACB4FF-24E9-439B-9566-7260E408B4F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6" name="Freeform 15">
              <a:extLst>
                <a:ext uri="{FF2B5EF4-FFF2-40B4-BE49-F238E27FC236}">
                  <a16:creationId xmlns:a16="http://schemas.microsoft.com/office/drawing/2014/main" id="{30F2611C-EC74-4294-B433-28C6DC0F1D93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7" name="Freeform 16">
              <a:extLst>
                <a:ext uri="{FF2B5EF4-FFF2-40B4-BE49-F238E27FC236}">
                  <a16:creationId xmlns:a16="http://schemas.microsoft.com/office/drawing/2014/main" id="{FE884135-2452-4326-9D71-5CDE6DA63B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8" name="Freeform 17">
              <a:extLst>
                <a:ext uri="{FF2B5EF4-FFF2-40B4-BE49-F238E27FC236}">
                  <a16:creationId xmlns:a16="http://schemas.microsoft.com/office/drawing/2014/main" id="{C7304147-9F44-4513-8A0D-F47C14204C75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9" name="Rectangle 18">
              <a:extLst>
                <a:ext uri="{FF2B5EF4-FFF2-40B4-BE49-F238E27FC236}">
                  <a16:creationId xmlns:a16="http://schemas.microsoft.com/office/drawing/2014/main" id="{9A060663-0FA6-4E11-99A8-6AB84F4B748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0" name="Rectangle 19">
              <a:extLst>
                <a:ext uri="{FF2B5EF4-FFF2-40B4-BE49-F238E27FC236}">
                  <a16:creationId xmlns:a16="http://schemas.microsoft.com/office/drawing/2014/main" id="{40835374-D296-4F5B-849C-55A1E287972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1" name="Freeform 20">
              <a:extLst>
                <a:ext uri="{FF2B5EF4-FFF2-40B4-BE49-F238E27FC236}">
                  <a16:creationId xmlns:a16="http://schemas.microsoft.com/office/drawing/2014/main" id="{4EC43E1C-34C6-4629-9788-49A32D319C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2" name="Freeform 21">
              <a:extLst>
                <a:ext uri="{FF2B5EF4-FFF2-40B4-BE49-F238E27FC236}">
                  <a16:creationId xmlns:a16="http://schemas.microsoft.com/office/drawing/2014/main" id="{5F3816DF-7BE6-4632-97CB-31084735763A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3" name="Freeform 22">
              <a:extLst>
                <a:ext uri="{FF2B5EF4-FFF2-40B4-BE49-F238E27FC236}">
                  <a16:creationId xmlns:a16="http://schemas.microsoft.com/office/drawing/2014/main" id="{3FA55499-F455-4177-A326-4BCC30A298E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4" name="Freeform 23">
              <a:extLst>
                <a:ext uri="{FF2B5EF4-FFF2-40B4-BE49-F238E27FC236}">
                  <a16:creationId xmlns:a16="http://schemas.microsoft.com/office/drawing/2014/main" id="{DB3B5189-77EB-4FBB-A3EB-71FC779C08D7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5" name="Freeform 24">
              <a:extLst>
                <a:ext uri="{FF2B5EF4-FFF2-40B4-BE49-F238E27FC236}">
                  <a16:creationId xmlns:a16="http://schemas.microsoft.com/office/drawing/2014/main" id="{BBA72448-2D99-4D83-8A68-A4B9415A8BC1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6" name="Freeform 25">
              <a:extLst>
                <a:ext uri="{FF2B5EF4-FFF2-40B4-BE49-F238E27FC236}">
                  <a16:creationId xmlns:a16="http://schemas.microsoft.com/office/drawing/2014/main" id="{7C48D3F3-E7D4-43A5-B6F2-1FD2F8116224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7" name="Freeform 26">
              <a:extLst>
                <a:ext uri="{FF2B5EF4-FFF2-40B4-BE49-F238E27FC236}">
                  <a16:creationId xmlns:a16="http://schemas.microsoft.com/office/drawing/2014/main" id="{A6ED57EC-9BFC-47C3-BF1B-28318FA0FC6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3EA45C04-EE6B-45A5-BA7A-56A1B2F215B1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79" name="Rectangle 28">
              <a:extLst>
                <a:ext uri="{FF2B5EF4-FFF2-40B4-BE49-F238E27FC236}">
                  <a16:creationId xmlns:a16="http://schemas.microsoft.com/office/drawing/2014/main" id="{5A79D94B-0AED-46DA-B0A0-7C5C1963E5E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0" name="Rectangle 29">
              <a:extLst>
                <a:ext uri="{FF2B5EF4-FFF2-40B4-BE49-F238E27FC236}">
                  <a16:creationId xmlns:a16="http://schemas.microsoft.com/office/drawing/2014/main" id="{A79035F3-42E7-4B8E-AAA5-B2F26130881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F4DCBE94-6EED-4058-BCEC-25D2D3C1988F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3A2DA6DA-5E28-4ED5-8729-58E6C4310C8F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4A0C7B3B-2B2A-4E54-9E4A-B66F01D42D29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E4FDDD90-7CF9-4194-B9C0-B19BD15DDE79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1EEC68D5-FC90-4A7B-B863-486889A3DFE5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4FC0B465-E07A-4D8D-AE13-1F7E86FF8E3A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6E5F6101-EDB9-4DE9-B816-5433B8C3E794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F5E393D6-DB79-4E81-9C0C-02003D0F923B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81F39756-CD98-43AA-AFC4-BD8462962B14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0" name="Freeform 39">
              <a:extLst>
                <a:ext uri="{FF2B5EF4-FFF2-40B4-BE49-F238E27FC236}">
                  <a16:creationId xmlns:a16="http://schemas.microsoft.com/office/drawing/2014/main" id="{ED9158EA-E3A6-4874-8F04-B0C687A92FB9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1" name="Freeform 40">
              <a:extLst>
                <a:ext uri="{FF2B5EF4-FFF2-40B4-BE49-F238E27FC236}">
                  <a16:creationId xmlns:a16="http://schemas.microsoft.com/office/drawing/2014/main" id="{54589D31-6534-4FB2-9BC5-8CCE38D56239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2" name="Freeform 41">
              <a:extLst>
                <a:ext uri="{FF2B5EF4-FFF2-40B4-BE49-F238E27FC236}">
                  <a16:creationId xmlns:a16="http://schemas.microsoft.com/office/drawing/2014/main" id="{5551DA76-50F8-444C-AA0E-1CBC92B28296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3" name="Freeform 42">
              <a:extLst>
                <a:ext uri="{FF2B5EF4-FFF2-40B4-BE49-F238E27FC236}">
                  <a16:creationId xmlns:a16="http://schemas.microsoft.com/office/drawing/2014/main" id="{DEF36297-525C-4699-AA84-989F0019E6DB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4" name="Freeform 43">
              <a:extLst>
                <a:ext uri="{FF2B5EF4-FFF2-40B4-BE49-F238E27FC236}">
                  <a16:creationId xmlns:a16="http://schemas.microsoft.com/office/drawing/2014/main" id="{366C66AB-3F25-4AF3-B5C9-E5AAE3551DD0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5" name="Freeform 44">
              <a:extLst>
                <a:ext uri="{FF2B5EF4-FFF2-40B4-BE49-F238E27FC236}">
                  <a16:creationId xmlns:a16="http://schemas.microsoft.com/office/drawing/2014/main" id="{7529BE0A-9D10-4ADA-8A80-2A345AD6AE50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6" name="Freeform 45">
              <a:extLst>
                <a:ext uri="{FF2B5EF4-FFF2-40B4-BE49-F238E27FC236}">
                  <a16:creationId xmlns:a16="http://schemas.microsoft.com/office/drawing/2014/main" id="{8EB2C1B8-81CB-4443-8B65-EC4C950A4642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7" name="Freeform 46">
              <a:extLst>
                <a:ext uri="{FF2B5EF4-FFF2-40B4-BE49-F238E27FC236}">
                  <a16:creationId xmlns:a16="http://schemas.microsoft.com/office/drawing/2014/main" id="{1CACC69D-33B9-4671-B4ED-71F6B26EBFBB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8" name="Freeform 47">
              <a:extLst>
                <a:ext uri="{FF2B5EF4-FFF2-40B4-BE49-F238E27FC236}">
                  <a16:creationId xmlns:a16="http://schemas.microsoft.com/office/drawing/2014/main" id="{7C677F5B-77EE-479D-85A3-718D38C56203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99" name="Freeform 48">
              <a:extLst>
                <a:ext uri="{FF2B5EF4-FFF2-40B4-BE49-F238E27FC236}">
                  <a16:creationId xmlns:a16="http://schemas.microsoft.com/office/drawing/2014/main" id="{0C00638B-35BD-4E35-A4AE-7424E7DC4400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0" name="Freeform 49">
              <a:extLst>
                <a:ext uri="{FF2B5EF4-FFF2-40B4-BE49-F238E27FC236}">
                  <a16:creationId xmlns:a16="http://schemas.microsoft.com/office/drawing/2014/main" id="{CC179341-3356-4076-B9D8-B2A5913902D9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1" name="Freeform 50">
              <a:extLst>
                <a:ext uri="{FF2B5EF4-FFF2-40B4-BE49-F238E27FC236}">
                  <a16:creationId xmlns:a16="http://schemas.microsoft.com/office/drawing/2014/main" id="{A46AFC6C-9AFD-4307-8081-380A1C434481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2" name="Freeform 51">
              <a:extLst>
                <a:ext uri="{FF2B5EF4-FFF2-40B4-BE49-F238E27FC236}">
                  <a16:creationId xmlns:a16="http://schemas.microsoft.com/office/drawing/2014/main" id="{005A462C-72F9-4D0F-832B-77B44FED2B16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3" name="Freeform 52">
              <a:extLst>
                <a:ext uri="{FF2B5EF4-FFF2-40B4-BE49-F238E27FC236}">
                  <a16:creationId xmlns:a16="http://schemas.microsoft.com/office/drawing/2014/main" id="{AD71AA2E-7737-4AAE-A43F-37F544CC6818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4" name="Freeform 53">
              <a:extLst>
                <a:ext uri="{FF2B5EF4-FFF2-40B4-BE49-F238E27FC236}">
                  <a16:creationId xmlns:a16="http://schemas.microsoft.com/office/drawing/2014/main" id="{7C3BD281-653C-4AE0-ACDA-F530231E3E9B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5" name="Freeform 54">
              <a:extLst>
                <a:ext uri="{FF2B5EF4-FFF2-40B4-BE49-F238E27FC236}">
                  <a16:creationId xmlns:a16="http://schemas.microsoft.com/office/drawing/2014/main" id="{699D219B-BED5-458C-8309-A36EFAA99709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  <p:sp>
        <p:nvSpPr>
          <p:cNvPr id="106" name="Text Placeholder 8">
            <a:extLst>
              <a:ext uri="{FF2B5EF4-FFF2-40B4-BE49-F238E27FC236}">
                <a16:creationId xmlns:a16="http://schemas.microsoft.com/office/drawing/2014/main" id="{F0F157AD-C481-4C16-A6AF-919FC8C2E36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2195" y="1896058"/>
            <a:ext cx="4967288" cy="2077641"/>
          </a:xfrm>
        </p:spPr>
        <p:txBody>
          <a:bodyPr>
            <a:noAutofit/>
          </a:bodyPr>
          <a:lstStyle>
            <a:lvl1pPr marL="0" indent="0" algn="r" rtl="1">
              <a:lnSpc>
                <a:spcPts val="3600"/>
              </a:lnSpc>
              <a:buNone/>
              <a:defRPr sz="4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he-IL" dirty="0"/>
              <a:t>שקף חוצץ</a:t>
            </a:r>
          </a:p>
          <a:p>
            <a:pPr lvl="0"/>
            <a:r>
              <a:rPr lang="he-IL" dirty="0"/>
              <a:t>רשות החדשנות</a:t>
            </a:r>
          </a:p>
          <a:p>
            <a:pPr lvl="0"/>
            <a:r>
              <a:rPr lang="he-IL" dirty="0"/>
              <a:t>לישראל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392048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Section Header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64597" y="3044637"/>
            <a:ext cx="2514365" cy="466361"/>
          </a:xfrm>
        </p:spPr>
        <p:txBody>
          <a:bodyPr>
            <a:noAutofit/>
          </a:bodyPr>
          <a:lstStyle>
            <a:lvl1pPr marL="0" indent="0" algn="r" rtl="1">
              <a:lnSpc>
                <a:spcPts val="3000"/>
              </a:lnSpc>
              <a:buNone/>
              <a:defRPr sz="4500" b="1">
                <a:solidFill>
                  <a:srgbClr val="221D5E"/>
                </a:solidFill>
              </a:defRPr>
            </a:lvl1pPr>
          </a:lstStyle>
          <a:p>
            <a:pPr lvl="0"/>
            <a:r>
              <a:rPr lang="he-IL"/>
              <a:t>תודה רבה</a:t>
            </a:r>
            <a:endParaRPr lang="en-GB"/>
          </a:p>
        </p:txBody>
      </p:sp>
      <p:grpSp>
        <p:nvGrpSpPr>
          <p:cNvPr id="106" name="קבוצה 114">
            <a:extLst>
              <a:ext uri="{FF2B5EF4-FFF2-40B4-BE49-F238E27FC236}">
                <a16:creationId xmlns:a16="http://schemas.microsoft.com/office/drawing/2014/main" id="{3FABA29D-630A-425F-BB42-84748DD9138A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chemeClr val="accent1"/>
          </a:solidFill>
        </p:grpSpPr>
        <p:sp>
          <p:nvSpPr>
            <p:cNvPr id="107" name="Rectangle 5">
              <a:extLst>
                <a:ext uri="{FF2B5EF4-FFF2-40B4-BE49-F238E27FC236}">
                  <a16:creationId xmlns:a16="http://schemas.microsoft.com/office/drawing/2014/main" id="{64429F5B-D5DD-4F39-8DBE-8E2B33B14D7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8" name="Freeform 6">
              <a:extLst>
                <a:ext uri="{FF2B5EF4-FFF2-40B4-BE49-F238E27FC236}">
                  <a16:creationId xmlns:a16="http://schemas.microsoft.com/office/drawing/2014/main" id="{374506F7-173E-4060-BDC4-79D7F3DB2AF8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09" name="Freeform 7">
              <a:extLst>
                <a:ext uri="{FF2B5EF4-FFF2-40B4-BE49-F238E27FC236}">
                  <a16:creationId xmlns:a16="http://schemas.microsoft.com/office/drawing/2014/main" id="{109E6F81-2041-424B-8233-45D5A5C86158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0" name="Freeform 8">
              <a:extLst>
                <a:ext uri="{FF2B5EF4-FFF2-40B4-BE49-F238E27FC236}">
                  <a16:creationId xmlns:a16="http://schemas.microsoft.com/office/drawing/2014/main" id="{8CC138E9-5360-4A24-B55D-B1FE2A93819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1" name="Freeform 9">
              <a:extLst>
                <a:ext uri="{FF2B5EF4-FFF2-40B4-BE49-F238E27FC236}">
                  <a16:creationId xmlns:a16="http://schemas.microsoft.com/office/drawing/2014/main" id="{AFE2B663-0800-4C6D-B2AC-98BC1E9F7CA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2" name="Rectangle 10">
              <a:extLst>
                <a:ext uri="{FF2B5EF4-FFF2-40B4-BE49-F238E27FC236}">
                  <a16:creationId xmlns:a16="http://schemas.microsoft.com/office/drawing/2014/main" id="{12F01BC4-40F9-4A85-8AF1-760D7CD0FFF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3" name="Rectangle 11">
              <a:extLst>
                <a:ext uri="{FF2B5EF4-FFF2-40B4-BE49-F238E27FC236}">
                  <a16:creationId xmlns:a16="http://schemas.microsoft.com/office/drawing/2014/main" id="{933872C2-7ED1-47ED-9E1C-B02A361D7C1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4" name="Freeform 12">
              <a:extLst>
                <a:ext uri="{FF2B5EF4-FFF2-40B4-BE49-F238E27FC236}">
                  <a16:creationId xmlns:a16="http://schemas.microsoft.com/office/drawing/2014/main" id="{3323C890-0118-475A-9A91-B7F226D76188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5" name="Freeform 13">
              <a:extLst>
                <a:ext uri="{FF2B5EF4-FFF2-40B4-BE49-F238E27FC236}">
                  <a16:creationId xmlns:a16="http://schemas.microsoft.com/office/drawing/2014/main" id="{F9EFDE27-436A-4C96-9B77-9B8C33B5CA11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6" name="Freeform 14">
              <a:extLst>
                <a:ext uri="{FF2B5EF4-FFF2-40B4-BE49-F238E27FC236}">
                  <a16:creationId xmlns:a16="http://schemas.microsoft.com/office/drawing/2014/main" id="{73D718D0-3053-4BDF-B95E-9753B27123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7" name="Freeform 15">
              <a:extLst>
                <a:ext uri="{FF2B5EF4-FFF2-40B4-BE49-F238E27FC236}">
                  <a16:creationId xmlns:a16="http://schemas.microsoft.com/office/drawing/2014/main" id="{449E6AB7-6D80-4815-B50E-AAC8D05996A1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8" name="Freeform 16">
              <a:extLst>
                <a:ext uri="{FF2B5EF4-FFF2-40B4-BE49-F238E27FC236}">
                  <a16:creationId xmlns:a16="http://schemas.microsoft.com/office/drawing/2014/main" id="{3D09AE49-AA89-4E3F-96FD-6E6EA452C87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19" name="Freeform 17">
              <a:extLst>
                <a:ext uri="{FF2B5EF4-FFF2-40B4-BE49-F238E27FC236}">
                  <a16:creationId xmlns:a16="http://schemas.microsoft.com/office/drawing/2014/main" id="{55B24574-C0FD-4E16-8A8D-42E1CE78B362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0" name="Rectangle 18">
              <a:extLst>
                <a:ext uri="{FF2B5EF4-FFF2-40B4-BE49-F238E27FC236}">
                  <a16:creationId xmlns:a16="http://schemas.microsoft.com/office/drawing/2014/main" id="{06207553-A1B4-4165-B4BA-C0C596D85ED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1" name="Rectangle 19">
              <a:extLst>
                <a:ext uri="{FF2B5EF4-FFF2-40B4-BE49-F238E27FC236}">
                  <a16:creationId xmlns:a16="http://schemas.microsoft.com/office/drawing/2014/main" id="{CE3109E0-213D-4E46-A38D-7810632D3BA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2" name="Freeform 20">
              <a:extLst>
                <a:ext uri="{FF2B5EF4-FFF2-40B4-BE49-F238E27FC236}">
                  <a16:creationId xmlns:a16="http://schemas.microsoft.com/office/drawing/2014/main" id="{AB5CC3F7-4949-4B1D-987E-3E017E4DAE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3" name="Freeform 21">
              <a:extLst>
                <a:ext uri="{FF2B5EF4-FFF2-40B4-BE49-F238E27FC236}">
                  <a16:creationId xmlns:a16="http://schemas.microsoft.com/office/drawing/2014/main" id="{DF9869CA-3356-401E-AB71-978DB88D8D56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0E6E8F29-CBA6-44DC-BEBD-14BBEEF7A43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5" name="Freeform 23">
              <a:extLst>
                <a:ext uri="{FF2B5EF4-FFF2-40B4-BE49-F238E27FC236}">
                  <a16:creationId xmlns:a16="http://schemas.microsoft.com/office/drawing/2014/main" id="{CD410703-60A0-4993-AF55-B3E765FC59DE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6" name="Freeform 24">
              <a:extLst>
                <a:ext uri="{FF2B5EF4-FFF2-40B4-BE49-F238E27FC236}">
                  <a16:creationId xmlns:a16="http://schemas.microsoft.com/office/drawing/2014/main" id="{BFFDBD8A-B92E-486B-83F3-66E86445C86C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7" name="Freeform 25">
              <a:extLst>
                <a:ext uri="{FF2B5EF4-FFF2-40B4-BE49-F238E27FC236}">
                  <a16:creationId xmlns:a16="http://schemas.microsoft.com/office/drawing/2014/main" id="{CD2A9A32-4829-43A7-9F18-BFB9D22AC227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8" name="Freeform 26">
              <a:extLst>
                <a:ext uri="{FF2B5EF4-FFF2-40B4-BE49-F238E27FC236}">
                  <a16:creationId xmlns:a16="http://schemas.microsoft.com/office/drawing/2014/main" id="{4A7CE24A-A213-4D5B-883B-00E6D435FCE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9" name="Freeform 27">
              <a:extLst>
                <a:ext uri="{FF2B5EF4-FFF2-40B4-BE49-F238E27FC236}">
                  <a16:creationId xmlns:a16="http://schemas.microsoft.com/office/drawing/2014/main" id="{49AB3F90-0D4B-4044-AEB1-9092F9D8AF7C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0" name="Rectangle 28">
              <a:extLst>
                <a:ext uri="{FF2B5EF4-FFF2-40B4-BE49-F238E27FC236}">
                  <a16:creationId xmlns:a16="http://schemas.microsoft.com/office/drawing/2014/main" id="{53A9F1A3-3741-4527-AFD1-34C08B30993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1" name="Rectangle 29">
              <a:extLst>
                <a:ext uri="{FF2B5EF4-FFF2-40B4-BE49-F238E27FC236}">
                  <a16:creationId xmlns:a16="http://schemas.microsoft.com/office/drawing/2014/main" id="{19671541-EE19-40A8-8F90-0E43AC674FC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2" name="Freeform 30">
              <a:extLst>
                <a:ext uri="{FF2B5EF4-FFF2-40B4-BE49-F238E27FC236}">
                  <a16:creationId xmlns:a16="http://schemas.microsoft.com/office/drawing/2014/main" id="{93137461-1550-49FE-9663-2D94C8F8056B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3" name="Freeform 31">
              <a:extLst>
                <a:ext uri="{FF2B5EF4-FFF2-40B4-BE49-F238E27FC236}">
                  <a16:creationId xmlns:a16="http://schemas.microsoft.com/office/drawing/2014/main" id="{A0A28826-B8F5-4DCE-B11B-A71BAC5FE1B3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4" name="Freeform 32">
              <a:extLst>
                <a:ext uri="{FF2B5EF4-FFF2-40B4-BE49-F238E27FC236}">
                  <a16:creationId xmlns:a16="http://schemas.microsoft.com/office/drawing/2014/main" id="{16A369D9-99E1-4AB9-9D5B-0D673CF4B20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5" name="Freeform 33">
              <a:extLst>
                <a:ext uri="{FF2B5EF4-FFF2-40B4-BE49-F238E27FC236}">
                  <a16:creationId xmlns:a16="http://schemas.microsoft.com/office/drawing/2014/main" id="{ADFA2885-D70D-4186-B885-DCA40C870025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6" name="Freeform 34">
              <a:extLst>
                <a:ext uri="{FF2B5EF4-FFF2-40B4-BE49-F238E27FC236}">
                  <a16:creationId xmlns:a16="http://schemas.microsoft.com/office/drawing/2014/main" id="{A91C7A2A-1E2A-486E-9AAA-5004C85ABB9E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7" name="Freeform 35">
              <a:extLst>
                <a:ext uri="{FF2B5EF4-FFF2-40B4-BE49-F238E27FC236}">
                  <a16:creationId xmlns:a16="http://schemas.microsoft.com/office/drawing/2014/main" id="{4ECA645A-61C6-4DBB-8468-B3CB1B325CE3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8" name="Freeform 36">
              <a:extLst>
                <a:ext uri="{FF2B5EF4-FFF2-40B4-BE49-F238E27FC236}">
                  <a16:creationId xmlns:a16="http://schemas.microsoft.com/office/drawing/2014/main" id="{DFD74D1F-C029-488C-AA2A-B77F71AF14D9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9" name="Freeform 37">
              <a:extLst>
                <a:ext uri="{FF2B5EF4-FFF2-40B4-BE49-F238E27FC236}">
                  <a16:creationId xmlns:a16="http://schemas.microsoft.com/office/drawing/2014/main" id="{A5008DA4-32EB-4691-A9D8-A6114F06EF48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0" name="Freeform 38">
              <a:extLst>
                <a:ext uri="{FF2B5EF4-FFF2-40B4-BE49-F238E27FC236}">
                  <a16:creationId xmlns:a16="http://schemas.microsoft.com/office/drawing/2014/main" id="{1F74E810-5987-4DB6-A285-EB4A17E1D522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1" name="Freeform 39">
              <a:extLst>
                <a:ext uri="{FF2B5EF4-FFF2-40B4-BE49-F238E27FC236}">
                  <a16:creationId xmlns:a16="http://schemas.microsoft.com/office/drawing/2014/main" id="{872980CD-C04A-4D9A-A12A-75CDD0B40E2E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2" name="Freeform 40">
              <a:extLst>
                <a:ext uri="{FF2B5EF4-FFF2-40B4-BE49-F238E27FC236}">
                  <a16:creationId xmlns:a16="http://schemas.microsoft.com/office/drawing/2014/main" id="{E7A896C6-153A-4554-B733-8715B30D0591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3" name="Freeform 41">
              <a:extLst>
                <a:ext uri="{FF2B5EF4-FFF2-40B4-BE49-F238E27FC236}">
                  <a16:creationId xmlns:a16="http://schemas.microsoft.com/office/drawing/2014/main" id="{C5116EB4-C659-47B7-A53F-85F0933EF7DE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4" name="Freeform 42">
              <a:extLst>
                <a:ext uri="{FF2B5EF4-FFF2-40B4-BE49-F238E27FC236}">
                  <a16:creationId xmlns:a16="http://schemas.microsoft.com/office/drawing/2014/main" id="{3769D610-4A75-4A34-BDAC-D28A40B77E1F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54FCD77F-7A47-4B62-8390-96DDA1FBA1C7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6" name="Freeform 44">
              <a:extLst>
                <a:ext uri="{FF2B5EF4-FFF2-40B4-BE49-F238E27FC236}">
                  <a16:creationId xmlns:a16="http://schemas.microsoft.com/office/drawing/2014/main" id="{D8A84A95-833B-4EEB-ACB7-B6D735E9BD31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7" name="Freeform 45">
              <a:extLst>
                <a:ext uri="{FF2B5EF4-FFF2-40B4-BE49-F238E27FC236}">
                  <a16:creationId xmlns:a16="http://schemas.microsoft.com/office/drawing/2014/main" id="{1C8C6BD6-AB89-4E31-B55B-75D6E6CB86C1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8" name="Freeform 46">
              <a:extLst>
                <a:ext uri="{FF2B5EF4-FFF2-40B4-BE49-F238E27FC236}">
                  <a16:creationId xmlns:a16="http://schemas.microsoft.com/office/drawing/2014/main" id="{F60B5879-9D03-4C98-AFD8-814FD4BC85C3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9" name="Freeform 47">
              <a:extLst>
                <a:ext uri="{FF2B5EF4-FFF2-40B4-BE49-F238E27FC236}">
                  <a16:creationId xmlns:a16="http://schemas.microsoft.com/office/drawing/2014/main" id="{4C97D6A3-C9F6-416E-AA9B-841295C73C7A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0" name="Freeform 48">
              <a:extLst>
                <a:ext uri="{FF2B5EF4-FFF2-40B4-BE49-F238E27FC236}">
                  <a16:creationId xmlns:a16="http://schemas.microsoft.com/office/drawing/2014/main" id="{40486B1D-4E22-4018-8EC5-7C5970AFB957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1" name="Freeform 49">
              <a:extLst>
                <a:ext uri="{FF2B5EF4-FFF2-40B4-BE49-F238E27FC236}">
                  <a16:creationId xmlns:a16="http://schemas.microsoft.com/office/drawing/2014/main" id="{54C207A1-948E-475A-BC5D-3F99234090F9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2" name="Freeform 50">
              <a:extLst>
                <a:ext uri="{FF2B5EF4-FFF2-40B4-BE49-F238E27FC236}">
                  <a16:creationId xmlns:a16="http://schemas.microsoft.com/office/drawing/2014/main" id="{69A41635-C765-4327-B834-151A8610D8CD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3" name="Freeform 51">
              <a:extLst>
                <a:ext uri="{FF2B5EF4-FFF2-40B4-BE49-F238E27FC236}">
                  <a16:creationId xmlns:a16="http://schemas.microsoft.com/office/drawing/2014/main" id="{7CA88291-F387-4965-924C-E16E551EDE8A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4" name="Freeform 52">
              <a:extLst>
                <a:ext uri="{FF2B5EF4-FFF2-40B4-BE49-F238E27FC236}">
                  <a16:creationId xmlns:a16="http://schemas.microsoft.com/office/drawing/2014/main" id="{AD4D80CF-4D76-41AE-A971-09D1964231AF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5" name="Freeform 53">
              <a:extLst>
                <a:ext uri="{FF2B5EF4-FFF2-40B4-BE49-F238E27FC236}">
                  <a16:creationId xmlns:a16="http://schemas.microsoft.com/office/drawing/2014/main" id="{620E21B8-EEE5-41ED-B429-AC90AC39C4B6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6" name="Freeform 54">
              <a:extLst>
                <a:ext uri="{FF2B5EF4-FFF2-40B4-BE49-F238E27FC236}">
                  <a16:creationId xmlns:a16="http://schemas.microsoft.com/office/drawing/2014/main" id="{F05CE70B-4D16-4C72-8ADC-E5047F25DD4B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927270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1103711"/>
            <a:ext cx="8658225" cy="2139553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3263505"/>
            <a:ext cx="8658225" cy="112514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3016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Custom Layout">
    <p:bg>
      <p:bgPr>
        <a:blipFill dpi="0" rotWithShape="1">
          <a:blip r:embed="rId2">
            <a:lum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1FE49DED-B98B-4B4F-815F-E17DA77BD8F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515" y="325755"/>
            <a:ext cx="7552176" cy="12582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r" rtl="1">
              <a:lnSpc>
                <a:spcPts val="3675"/>
              </a:lnSpc>
              <a:buNone/>
              <a:defRPr sz="3300" b="1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r>
              <a:rPr lang="he-IL"/>
              <a:t>כותרת משנית רשות החדשנות לישראל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7799D42-DF55-4425-930E-852C3B31A13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2720" y="1597521"/>
            <a:ext cx="7884075" cy="24714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rtl="1">
              <a:lnSpc>
                <a:spcPct val="100000"/>
              </a:lnSpc>
              <a:buNone/>
              <a:defRPr sz="1800">
                <a:solidFill>
                  <a:schemeClr val="bg1"/>
                </a:solidFill>
                <a:latin typeface="OE Doo Pro" pitchFamily="50" charset="-79"/>
                <a:cs typeface="+mn-cs"/>
              </a:defRPr>
            </a:lvl1pPr>
          </a:lstStyle>
          <a:p>
            <a:pPr lvl="0"/>
            <a:endParaRPr lang="en-GB"/>
          </a:p>
        </p:txBody>
      </p:sp>
      <p:grpSp>
        <p:nvGrpSpPr>
          <p:cNvPr id="7" name="קבוצה 6">
            <a:extLst>
              <a:ext uri="{FF2B5EF4-FFF2-40B4-BE49-F238E27FC236}">
                <a16:creationId xmlns:a16="http://schemas.microsoft.com/office/drawing/2014/main" id="{D7401B8A-4E71-48B1-A88F-AB3F6216BA81}"/>
              </a:ext>
            </a:extLst>
          </p:cNvPr>
          <p:cNvGrpSpPr/>
          <p:nvPr userDrawn="1"/>
        </p:nvGrpSpPr>
        <p:grpSpPr>
          <a:xfrm>
            <a:off x="351099" y="4501073"/>
            <a:ext cx="1524693" cy="422235"/>
            <a:chOff x="492125" y="5794376"/>
            <a:chExt cx="2144713" cy="595313"/>
          </a:xfrm>
          <a:solidFill>
            <a:schemeClr val="bg1"/>
          </a:solidFill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F035D717-7F79-4A4A-9B1E-2F2912C035F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14642B9D-F751-4C9C-8F43-44CDF206B8C7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FFCDBD2B-41D2-441A-8AFE-405EEC2DDB78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99975F0-BBAD-4498-94A8-7385E74789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1EDBAFE1-DE40-42DA-BC59-075A61A36C6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66B5B9D3-844F-4BCC-82AF-D89CD7A6333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6CB88E74-A56E-4406-AE1E-E0BC8845DA7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223453C1-A08E-4067-8CBE-61117872FDA8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1413796F-2838-49A8-90BC-154751EC5E72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94E45E59-1DB2-4213-A2DD-3C8EF0AF69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B30884D3-639C-4F0C-ACFD-F2966D324C46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8B36779D-8E1B-4225-AB33-E1AC4544F59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C5C7D717-5CCD-4B22-832E-218926208081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E837914-4940-4BCB-8C4E-F297C199D78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2" name="Rectangle 19">
              <a:extLst>
                <a:ext uri="{FF2B5EF4-FFF2-40B4-BE49-F238E27FC236}">
                  <a16:creationId xmlns:a16="http://schemas.microsoft.com/office/drawing/2014/main" id="{ACF63424-8A0E-4540-B216-4EB1C2E8731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A4ACEB96-368C-41D9-AB67-4CB1976AD05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BABF3C2C-2BE3-4D74-88CE-C037BA77C82C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1DF57FF5-9564-4C9E-83B4-7BBE262F34B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6B831900-A747-41D1-B08E-37B2B35C4D45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38D89A9A-7239-4AA6-8908-5867B69763BD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D1B77264-209E-4192-8865-B1B85E947F52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9852D33E-9D21-4417-A41B-3F0164B856A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B4141338-C1A1-4BBD-A370-986835993C38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A5CE53A3-380C-4A9C-B834-F4435F92A0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163EA184-D9A3-4EAD-813A-1DF85E51984F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3" name="Freeform 30">
              <a:extLst>
                <a:ext uri="{FF2B5EF4-FFF2-40B4-BE49-F238E27FC236}">
                  <a16:creationId xmlns:a16="http://schemas.microsoft.com/office/drawing/2014/main" id="{05E1EF63-1AED-4BAD-9466-ABBDDA5D7824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0FA99382-786A-47E7-9009-A0C9CC78E8D7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DB4A147E-E001-4AFC-AE4D-7129B837509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D5840D29-8689-4D76-9BF5-315706E3C69D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324129D7-29A2-4802-B65A-3FE7B81F8C8B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AFD5C65D-1BA8-4DFE-83CD-0A5A7FA1B237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8F475572-2DD2-42E8-8BF4-7FD4C503A584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CAF8FC21-AF1E-45B8-AEF8-166EBC39DA56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8D2F0F27-9350-43BE-8C31-E2547BD96960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74E7A1BE-0BA2-4BA7-B264-EA35BB3BBF18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C018BA8E-D856-42CC-94BD-F70AF8EAE415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8176FAC-01F8-461D-8724-8C0F2CE9E87E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F1D97210-7E58-46AE-A620-BE32005A711F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6" name="Freeform 43">
              <a:extLst>
                <a:ext uri="{FF2B5EF4-FFF2-40B4-BE49-F238E27FC236}">
                  <a16:creationId xmlns:a16="http://schemas.microsoft.com/office/drawing/2014/main" id="{0D8ECF6F-9464-4476-980C-C1941DDA5855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7" name="Freeform 44">
              <a:extLst>
                <a:ext uri="{FF2B5EF4-FFF2-40B4-BE49-F238E27FC236}">
                  <a16:creationId xmlns:a16="http://schemas.microsoft.com/office/drawing/2014/main" id="{6F5EC75B-72BC-409B-B8EC-24BCE2247217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8" name="Freeform 45">
              <a:extLst>
                <a:ext uri="{FF2B5EF4-FFF2-40B4-BE49-F238E27FC236}">
                  <a16:creationId xmlns:a16="http://schemas.microsoft.com/office/drawing/2014/main" id="{0B92EAA0-644C-4074-B1E3-E5E3D17D6879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49" name="Freeform 46">
              <a:extLst>
                <a:ext uri="{FF2B5EF4-FFF2-40B4-BE49-F238E27FC236}">
                  <a16:creationId xmlns:a16="http://schemas.microsoft.com/office/drawing/2014/main" id="{BF536A08-2FFC-468A-9CCF-612A919F3095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0" name="Freeform 47">
              <a:extLst>
                <a:ext uri="{FF2B5EF4-FFF2-40B4-BE49-F238E27FC236}">
                  <a16:creationId xmlns:a16="http://schemas.microsoft.com/office/drawing/2014/main" id="{3C993745-A35D-4064-84B2-5F69631C1110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1" name="Freeform 48">
              <a:extLst>
                <a:ext uri="{FF2B5EF4-FFF2-40B4-BE49-F238E27FC236}">
                  <a16:creationId xmlns:a16="http://schemas.microsoft.com/office/drawing/2014/main" id="{59B203CB-EEF7-4301-8F22-EAEAE31FB0F0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2" name="Freeform 49">
              <a:extLst>
                <a:ext uri="{FF2B5EF4-FFF2-40B4-BE49-F238E27FC236}">
                  <a16:creationId xmlns:a16="http://schemas.microsoft.com/office/drawing/2014/main" id="{69A3F73D-5C03-42ED-A8CD-166DCC093915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3" name="Freeform 50">
              <a:extLst>
                <a:ext uri="{FF2B5EF4-FFF2-40B4-BE49-F238E27FC236}">
                  <a16:creationId xmlns:a16="http://schemas.microsoft.com/office/drawing/2014/main" id="{EF9159A1-EEAF-4A4B-84C9-FC94C7B87457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4" name="Freeform 51">
              <a:extLst>
                <a:ext uri="{FF2B5EF4-FFF2-40B4-BE49-F238E27FC236}">
                  <a16:creationId xmlns:a16="http://schemas.microsoft.com/office/drawing/2014/main" id="{862F4C8C-8800-454B-ACEE-D01F1FDFC5AA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5" name="Freeform 52">
              <a:extLst>
                <a:ext uri="{FF2B5EF4-FFF2-40B4-BE49-F238E27FC236}">
                  <a16:creationId xmlns:a16="http://schemas.microsoft.com/office/drawing/2014/main" id="{ACC08AF7-6622-4998-B4BE-07E34EFBB268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6" name="Freeform 53">
              <a:extLst>
                <a:ext uri="{FF2B5EF4-FFF2-40B4-BE49-F238E27FC236}">
                  <a16:creationId xmlns:a16="http://schemas.microsoft.com/office/drawing/2014/main" id="{A6A0C95D-2506-4CB7-BAB0-3ACEC8E3B0D5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  <p:sp>
          <p:nvSpPr>
            <p:cNvPr id="57" name="Freeform 54">
              <a:extLst>
                <a:ext uri="{FF2B5EF4-FFF2-40B4-BE49-F238E27FC236}">
                  <a16:creationId xmlns:a16="http://schemas.microsoft.com/office/drawing/2014/main" id="{29CE84C2-EA08-4D6D-9E2C-664C3D798BF4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767149659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9D71F50A-E1AF-48F5-9990-D5BE75D112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124811" y="4767263"/>
            <a:ext cx="143838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8A662E3C-23E0-4CF4-89B8-025ACCA39F6B}" type="datetime9">
              <a:rPr lang="he-IL" smtClean="0"/>
              <a:pPr/>
              <a:t>20 יוני, 2022</a:t>
            </a:fld>
            <a:endParaRPr lang="en-GB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7B13E94-B71A-451E-B0C3-3B1C92310A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63199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  <a:latin typeface="David" panose="020E0502060401010101" pitchFamily="34" charset="-79"/>
                <a:cs typeface="David" panose="020E0502060401010101" pitchFamily="34" charset="-79"/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0" name="קבוצה 114">
            <a:extLst>
              <a:ext uri="{FF2B5EF4-FFF2-40B4-BE49-F238E27FC236}">
                <a16:creationId xmlns:a16="http://schemas.microsoft.com/office/drawing/2014/main" id="{37697BE5-205E-44AD-8D67-3DD7F37453AB}"/>
              </a:ext>
            </a:extLst>
          </p:cNvPr>
          <p:cNvGrpSpPr/>
          <p:nvPr userDrawn="1"/>
        </p:nvGrpSpPr>
        <p:grpSpPr>
          <a:xfrm>
            <a:off x="233233" y="4524338"/>
            <a:ext cx="1524693" cy="422235"/>
            <a:chOff x="492125" y="5794376"/>
            <a:chExt cx="2144713" cy="595313"/>
          </a:xfrm>
          <a:solidFill>
            <a:srgbClr val="002060"/>
          </a:solidFill>
        </p:grpSpPr>
        <p:sp>
          <p:nvSpPr>
            <p:cNvPr id="11" name="Rectangle 5">
              <a:extLst>
                <a:ext uri="{FF2B5EF4-FFF2-40B4-BE49-F238E27FC236}">
                  <a16:creationId xmlns:a16="http://schemas.microsoft.com/office/drawing/2014/main" id="{4CF522C0-B57E-4034-BC2A-B27B586CC71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276350" y="6002338"/>
              <a:ext cx="17463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D34A19DD-CBAE-4406-9316-C564FA87EE97}"/>
                </a:ext>
              </a:extLst>
            </p:cNvPr>
            <p:cNvSpPr/>
            <p:nvPr userDrawn="1"/>
          </p:nvSpPr>
          <p:spPr bwMode="auto">
            <a:xfrm>
              <a:off x="1317625" y="6037263"/>
              <a:ext cx="77788" cy="100013"/>
            </a:xfrm>
            <a:custGeom>
              <a:avLst/>
              <a:gdLst>
                <a:gd name="T0" fmla="*/ 29 w 57"/>
                <a:gd name="T1" fmla="*/ 65 h 73"/>
                <a:gd name="T2" fmla="*/ 6 w 57"/>
                <a:gd name="T3" fmla="*/ 55 h 73"/>
                <a:gd name="T4" fmla="*/ 0 w 57"/>
                <a:gd name="T5" fmla="*/ 61 h 73"/>
                <a:gd name="T6" fmla="*/ 29 w 57"/>
                <a:gd name="T7" fmla="*/ 73 h 73"/>
                <a:gd name="T8" fmla="*/ 57 w 57"/>
                <a:gd name="T9" fmla="*/ 52 h 73"/>
                <a:gd name="T10" fmla="*/ 31 w 57"/>
                <a:gd name="T11" fmla="*/ 31 h 73"/>
                <a:gd name="T12" fmla="*/ 14 w 57"/>
                <a:gd name="T13" fmla="*/ 19 h 73"/>
                <a:gd name="T14" fmla="*/ 28 w 57"/>
                <a:gd name="T15" fmla="*/ 9 h 73"/>
                <a:gd name="T16" fmla="*/ 49 w 57"/>
                <a:gd name="T17" fmla="*/ 17 h 73"/>
                <a:gd name="T18" fmla="*/ 55 w 57"/>
                <a:gd name="T19" fmla="*/ 10 h 73"/>
                <a:gd name="T20" fmla="*/ 27 w 57"/>
                <a:gd name="T21" fmla="*/ 0 h 73"/>
                <a:gd name="T22" fmla="*/ 3 w 57"/>
                <a:gd name="T23" fmla="*/ 20 h 73"/>
                <a:gd name="T24" fmla="*/ 28 w 57"/>
                <a:gd name="T25" fmla="*/ 40 h 73"/>
                <a:gd name="T26" fmla="*/ 46 w 57"/>
                <a:gd name="T27" fmla="*/ 53 h 73"/>
                <a:gd name="T28" fmla="*/ 29 w 57"/>
                <a:gd name="T2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7" h="73">
                  <a:moveTo>
                    <a:pt x="29" y="65"/>
                  </a:moveTo>
                  <a:cubicBezTo>
                    <a:pt x="20" y="65"/>
                    <a:pt x="11" y="61"/>
                    <a:pt x="6" y="55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7" y="68"/>
                    <a:pt x="16" y="73"/>
                    <a:pt x="29" y="73"/>
                  </a:cubicBezTo>
                  <a:cubicBezTo>
                    <a:pt x="45" y="73"/>
                    <a:pt x="57" y="66"/>
                    <a:pt x="57" y="52"/>
                  </a:cubicBezTo>
                  <a:cubicBezTo>
                    <a:pt x="57" y="37"/>
                    <a:pt x="44" y="34"/>
                    <a:pt x="31" y="31"/>
                  </a:cubicBezTo>
                  <a:cubicBezTo>
                    <a:pt x="20" y="28"/>
                    <a:pt x="14" y="26"/>
                    <a:pt x="14" y="19"/>
                  </a:cubicBezTo>
                  <a:cubicBezTo>
                    <a:pt x="14" y="13"/>
                    <a:pt x="18" y="9"/>
                    <a:pt x="28" y="9"/>
                  </a:cubicBezTo>
                  <a:cubicBezTo>
                    <a:pt x="37" y="9"/>
                    <a:pt x="44" y="12"/>
                    <a:pt x="49" y="17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49" y="5"/>
                    <a:pt x="41" y="0"/>
                    <a:pt x="27" y="0"/>
                  </a:cubicBezTo>
                  <a:cubicBezTo>
                    <a:pt x="12" y="0"/>
                    <a:pt x="3" y="8"/>
                    <a:pt x="3" y="20"/>
                  </a:cubicBezTo>
                  <a:cubicBezTo>
                    <a:pt x="3" y="34"/>
                    <a:pt x="14" y="37"/>
                    <a:pt x="28" y="40"/>
                  </a:cubicBezTo>
                  <a:cubicBezTo>
                    <a:pt x="40" y="43"/>
                    <a:pt x="46" y="45"/>
                    <a:pt x="46" y="53"/>
                  </a:cubicBezTo>
                  <a:cubicBezTo>
                    <a:pt x="46" y="61"/>
                    <a:pt x="39" y="65"/>
                    <a:pt x="29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7C92B44A-125E-4CF2-B690-A25ACD224CB6}"/>
                </a:ext>
              </a:extLst>
            </p:cNvPr>
            <p:cNvSpPr/>
            <p:nvPr userDrawn="1"/>
          </p:nvSpPr>
          <p:spPr bwMode="auto">
            <a:xfrm>
              <a:off x="1416050" y="6037263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2 w 40"/>
                <a:gd name="T9" fmla="*/ 72 h 72"/>
                <a:gd name="T10" fmla="*/ 12 w 40"/>
                <a:gd name="T11" fmla="*/ 25 h 72"/>
                <a:gd name="T12" fmla="*/ 40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20" y="15"/>
                    <a:pt x="26" y="10"/>
                    <a:pt x="40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5" y="0"/>
                    <a:pt x="18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E47E7865-0830-49A0-9478-907F8C014AB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484313" y="6037263"/>
              <a:ext cx="79375" cy="100013"/>
            </a:xfrm>
            <a:custGeom>
              <a:avLst/>
              <a:gdLst>
                <a:gd name="T0" fmla="*/ 58 w 59"/>
                <a:gd name="T1" fmla="*/ 56 h 73"/>
                <a:gd name="T2" fmla="*/ 58 w 59"/>
                <a:gd name="T3" fmla="*/ 24 h 73"/>
                <a:gd name="T4" fmla="*/ 35 w 59"/>
                <a:gd name="T5" fmla="*/ 0 h 73"/>
                <a:gd name="T6" fmla="*/ 2 w 59"/>
                <a:gd name="T7" fmla="*/ 13 h 73"/>
                <a:gd name="T8" fmla="*/ 8 w 59"/>
                <a:gd name="T9" fmla="*/ 20 h 73"/>
                <a:gd name="T10" fmla="*/ 33 w 59"/>
                <a:gd name="T11" fmla="*/ 10 h 73"/>
                <a:gd name="T12" fmla="*/ 46 w 59"/>
                <a:gd name="T13" fmla="*/ 23 h 73"/>
                <a:gd name="T14" fmla="*/ 46 w 59"/>
                <a:gd name="T15" fmla="*/ 27 h 73"/>
                <a:gd name="T16" fmla="*/ 0 w 59"/>
                <a:gd name="T17" fmla="*/ 55 h 73"/>
                <a:gd name="T18" fmla="*/ 19 w 59"/>
                <a:gd name="T19" fmla="*/ 73 h 73"/>
                <a:gd name="T20" fmla="*/ 46 w 59"/>
                <a:gd name="T21" fmla="*/ 60 h 73"/>
                <a:gd name="T22" fmla="*/ 48 w 59"/>
                <a:gd name="T23" fmla="*/ 72 h 73"/>
                <a:gd name="T24" fmla="*/ 59 w 59"/>
                <a:gd name="T25" fmla="*/ 72 h 73"/>
                <a:gd name="T26" fmla="*/ 58 w 59"/>
                <a:gd name="T27" fmla="*/ 56 h 73"/>
                <a:gd name="T28" fmla="*/ 46 w 59"/>
                <a:gd name="T29" fmla="*/ 53 h 73"/>
                <a:gd name="T30" fmla="*/ 23 w 59"/>
                <a:gd name="T31" fmla="*/ 64 h 73"/>
                <a:gd name="T32" fmla="*/ 11 w 59"/>
                <a:gd name="T33" fmla="*/ 53 h 73"/>
                <a:gd name="T34" fmla="*/ 46 w 59"/>
                <a:gd name="T35" fmla="*/ 33 h 73"/>
                <a:gd name="T36" fmla="*/ 46 w 59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9" h="73">
                  <a:moveTo>
                    <a:pt x="58" y="56"/>
                  </a:moveTo>
                  <a:cubicBezTo>
                    <a:pt x="58" y="24"/>
                    <a:pt x="58" y="24"/>
                    <a:pt x="58" y="24"/>
                  </a:cubicBez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8" y="7"/>
                    <a:pt x="2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3" y="15"/>
                    <a:pt x="22" y="10"/>
                    <a:pt x="33" y="10"/>
                  </a:cubicBezTo>
                  <a:cubicBezTo>
                    <a:pt x="42" y="10"/>
                    <a:pt x="46" y="15"/>
                    <a:pt x="46" y="23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19" y="73"/>
                  </a:cubicBezTo>
                  <a:cubicBezTo>
                    <a:pt x="31" y="73"/>
                    <a:pt x="40" y="67"/>
                    <a:pt x="46" y="60"/>
                  </a:cubicBezTo>
                  <a:cubicBezTo>
                    <a:pt x="46" y="66"/>
                    <a:pt x="47" y="69"/>
                    <a:pt x="48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8" y="68"/>
                    <a:pt x="58" y="65"/>
                    <a:pt x="58" y="56"/>
                  </a:cubicBezTo>
                  <a:moveTo>
                    <a:pt x="46" y="53"/>
                  </a:moveTo>
                  <a:cubicBezTo>
                    <a:pt x="42" y="58"/>
                    <a:pt x="33" y="64"/>
                    <a:pt x="23" y="64"/>
                  </a:cubicBezTo>
                  <a:cubicBezTo>
                    <a:pt x="16" y="64"/>
                    <a:pt x="11" y="60"/>
                    <a:pt x="11" y="53"/>
                  </a:cubicBezTo>
                  <a:cubicBezTo>
                    <a:pt x="11" y="44"/>
                    <a:pt x="20" y="37"/>
                    <a:pt x="46" y="33"/>
                  </a:cubicBezTo>
                  <a:lnTo>
                    <a:pt x="46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113E2152-B3C6-4FA5-8931-BD85B14274F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582738" y="6037263"/>
              <a:ext cx="82550" cy="100013"/>
            </a:xfrm>
            <a:custGeom>
              <a:avLst/>
              <a:gdLst>
                <a:gd name="T0" fmla="*/ 61 w 61"/>
                <a:gd name="T1" fmla="*/ 38 h 73"/>
                <a:gd name="T2" fmla="*/ 32 w 61"/>
                <a:gd name="T3" fmla="*/ 0 h 73"/>
                <a:gd name="T4" fmla="*/ 0 w 61"/>
                <a:gd name="T5" fmla="*/ 37 h 73"/>
                <a:gd name="T6" fmla="*/ 32 w 61"/>
                <a:gd name="T7" fmla="*/ 73 h 73"/>
                <a:gd name="T8" fmla="*/ 60 w 61"/>
                <a:gd name="T9" fmla="*/ 59 h 73"/>
                <a:gd name="T10" fmla="*/ 55 w 61"/>
                <a:gd name="T11" fmla="*/ 52 h 73"/>
                <a:gd name="T12" fmla="*/ 33 w 61"/>
                <a:gd name="T13" fmla="*/ 65 h 73"/>
                <a:gd name="T14" fmla="*/ 12 w 61"/>
                <a:gd name="T15" fmla="*/ 39 h 73"/>
                <a:gd name="T16" fmla="*/ 61 w 61"/>
                <a:gd name="T17" fmla="*/ 39 h 73"/>
                <a:gd name="T18" fmla="*/ 61 w 61"/>
                <a:gd name="T19" fmla="*/ 38 h 73"/>
                <a:gd name="T20" fmla="*/ 12 w 61"/>
                <a:gd name="T21" fmla="*/ 32 h 73"/>
                <a:gd name="T22" fmla="*/ 32 w 61"/>
                <a:gd name="T23" fmla="*/ 9 h 73"/>
                <a:gd name="T24" fmla="*/ 50 w 61"/>
                <a:gd name="T25" fmla="*/ 32 h 73"/>
                <a:gd name="T26" fmla="*/ 12 w 61"/>
                <a:gd name="T27" fmla="*/ 3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1" h="73">
                  <a:moveTo>
                    <a:pt x="61" y="38"/>
                  </a:moveTo>
                  <a:cubicBezTo>
                    <a:pt x="61" y="9"/>
                    <a:pt x="46" y="0"/>
                    <a:pt x="32" y="0"/>
                  </a:cubicBezTo>
                  <a:cubicBezTo>
                    <a:pt x="18" y="0"/>
                    <a:pt x="0" y="11"/>
                    <a:pt x="0" y="37"/>
                  </a:cubicBezTo>
                  <a:cubicBezTo>
                    <a:pt x="0" y="59"/>
                    <a:pt x="13" y="73"/>
                    <a:pt x="32" y="73"/>
                  </a:cubicBezTo>
                  <a:cubicBezTo>
                    <a:pt x="44" y="73"/>
                    <a:pt x="54" y="67"/>
                    <a:pt x="60" y="59"/>
                  </a:cubicBezTo>
                  <a:cubicBezTo>
                    <a:pt x="55" y="52"/>
                    <a:pt x="55" y="52"/>
                    <a:pt x="55" y="52"/>
                  </a:cubicBezTo>
                  <a:cubicBezTo>
                    <a:pt x="50" y="58"/>
                    <a:pt x="42" y="65"/>
                    <a:pt x="33" y="65"/>
                  </a:cubicBezTo>
                  <a:cubicBezTo>
                    <a:pt x="19" y="65"/>
                    <a:pt x="12" y="54"/>
                    <a:pt x="12" y="39"/>
                  </a:cubicBezTo>
                  <a:cubicBezTo>
                    <a:pt x="61" y="39"/>
                    <a:pt x="61" y="39"/>
                    <a:pt x="61" y="39"/>
                  </a:cubicBezTo>
                  <a:lnTo>
                    <a:pt x="61" y="38"/>
                  </a:lnTo>
                  <a:close/>
                  <a:moveTo>
                    <a:pt x="12" y="32"/>
                  </a:moveTo>
                  <a:cubicBezTo>
                    <a:pt x="14" y="16"/>
                    <a:pt x="22" y="9"/>
                    <a:pt x="32" y="9"/>
                  </a:cubicBezTo>
                  <a:cubicBezTo>
                    <a:pt x="42" y="9"/>
                    <a:pt x="49" y="17"/>
                    <a:pt x="50" y="32"/>
                  </a:cubicBezTo>
                  <a:lnTo>
                    <a:pt x="12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E310ADB6-7E0D-40F9-9E11-ED65EC6760A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689100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5F0D3284-6672-48FC-9B94-3B955445FA1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779588" y="6002338"/>
              <a:ext cx="15875" cy="133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F6097AF0-E171-4E60-B6E1-E91066699386}"/>
                </a:ext>
              </a:extLst>
            </p:cNvPr>
            <p:cNvSpPr/>
            <p:nvPr userDrawn="1"/>
          </p:nvSpPr>
          <p:spPr bwMode="auto">
            <a:xfrm>
              <a:off x="1827213" y="6037263"/>
              <a:ext cx="79375" cy="98425"/>
            </a:xfrm>
            <a:custGeom>
              <a:avLst/>
              <a:gdLst>
                <a:gd name="T0" fmla="*/ 47 w 59"/>
                <a:gd name="T1" fmla="*/ 25 h 72"/>
                <a:gd name="T2" fmla="*/ 47 w 59"/>
                <a:gd name="T3" fmla="*/ 72 h 72"/>
                <a:gd name="T4" fmla="*/ 59 w 59"/>
                <a:gd name="T5" fmla="*/ 72 h 72"/>
                <a:gd name="T6" fmla="*/ 59 w 59"/>
                <a:gd name="T7" fmla="*/ 22 h 72"/>
                <a:gd name="T8" fmla="*/ 38 w 59"/>
                <a:gd name="T9" fmla="*/ 0 h 72"/>
                <a:gd name="T10" fmla="*/ 12 w 59"/>
                <a:gd name="T11" fmla="*/ 13 h 72"/>
                <a:gd name="T12" fmla="*/ 12 w 59"/>
                <a:gd name="T13" fmla="*/ 2 h 72"/>
                <a:gd name="T14" fmla="*/ 0 w 59"/>
                <a:gd name="T15" fmla="*/ 2 h 72"/>
                <a:gd name="T16" fmla="*/ 0 w 59"/>
                <a:gd name="T17" fmla="*/ 72 h 72"/>
                <a:gd name="T18" fmla="*/ 12 w 59"/>
                <a:gd name="T19" fmla="*/ 72 h 72"/>
                <a:gd name="T20" fmla="*/ 12 w 59"/>
                <a:gd name="T21" fmla="*/ 21 h 72"/>
                <a:gd name="T22" fmla="*/ 34 w 59"/>
                <a:gd name="T23" fmla="*/ 10 h 72"/>
                <a:gd name="T24" fmla="*/ 47 w 59"/>
                <a:gd name="T25" fmla="*/ 2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47" y="25"/>
                  </a:move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4A894AC1-92E2-4050-BC77-DAAA0F58EF91}"/>
                </a:ext>
              </a:extLst>
            </p:cNvPr>
            <p:cNvSpPr/>
            <p:nvPr userDrawn="1"/>
          </p:nvSpPr>
          <p:spPr bwMode="auto">
            <a:xfrm>
              <a:off x="1933575" y="6037263"/>
              <a:ext cx="79375" cy="98425"/>
            </a:xfrm>
            <a:custGeom>
              <a:avLst/>
              <a:gdLst>
                <a:gd name="T0" fmla="*/ 59 w 59"/>
                <a:gd name="T1" fmla="*/ 72 h 72"/>
                <a:gd name="T2" fmla="*/ 59 w 59"/>
                <a:gd name="T3" fmla="*/ 22 h 72"/>
                <a:gd name="T4" fmla="*/ 38 w 59"/>
                <a:gd name="T5" fmla="*/ 0 h 72"/>
                <a:gd name="T6" fmla="*/ 12 w 59"/>
                <a:gd name="T7" fmla="*/ 13 h 72"/>
                <a:gd name="T8" fmla="*/ 12 w 59"/>
                <a:gd name="T9" fmla="*/ 2 h 72"/>
                <a:gd name="T10" fmla="*/ 0 w 59"/>
                <a:gd name="T11" fmla="*/ 2 h 72"/>
                <a:gd name="T12" fmla="*/ 0 w 59"/>
                <a:gd name="T13" fmla="*/ 72 h 72"/>
                <a:gd name="T14" fmla="*/ 12 w 59"/>
                <a:gd name="T15" fmla="*/ 72 h 72"/>
                <a:gd name="T16" fmla="*/ 12 w 59"/>
                <a:gd name="T17" fmla="*/ 21 h 72"/>
                <a:gd name="T18" fmla="*/ 34 w 59"/>
                <a:gd name="T19" fmla="*/ 10 h 72"/>
                <a:gd name="T20" fmla="*/ 47 w 59"/>
                <a:gd name="T21" fmla="*/ 25 h 72"/>
                <a:gd name="T22" fmla="*/ 47 w 59"/>
                <a:gd name="T23" fmla="*/ 72 h 72"/>
                <a:gd name="T24" fmla="*/ 59 w 59"/>
                <a:gd name="T2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59" y="72"/>
                  </a:move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lnTo>
                    <a:pt x="59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C55545F8-17B5-4536-A49F-88BA6FAEE10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33588" y="6037263"/>
              <a:ext cx="87313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5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5"/>
                  </a:moveTo>
                  <a:cubicBezTo>
                    <a:pt x="20" y="65"/>
                    <a:pt x="12" y="53"/>
                    <a:pt x="12" y="37"/>
                  </a:cubicBezTo>
                  <a:cubicBezTo>
                    <a:pt x="12" y="21"/>
                    <a:pt x="20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5"/>
                    <a:pt x="33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AEE85191-BEF8-4D12-953D-E14C678A2D38}"/>
                </a:ext>
              </a:extLst>
            </p:cNvPr>
            <p:cNvSpPr/>
            <p:nvPr userDrawn="1"/>
          </p:nvSpPr>
          <p:spPr bwMode="auto">
            <a:xfrm>
              <a:off x="2133600" y="6040438"/>
              <a:ext cx="87313" cy="95250"/>
            </a:xfrm>
            <a:custGeom>
              <a:avLst/>
              <a:gdLst>
                <a:gd name="T0" fmla="*/ 27 w 55"/>
                <a:gd name="T1" fmla="*/ 49 h 60"/>
                <a:gd name="T2" fmla="*/ 10 w 55"/>
                <a:gd name="T3" fmla="*/ 0 h 60"/>
                <a:gd name="T4" fmla="*/ 0 w 55"/>
                <a:gd name="T5" fmla="*/ 0 h 60"/>
                <a:gd name="T6" fmla="*/ 22 w 55"/>
                <a:gd name="T7" fmla="*/ 60 h 60"/>
                <a:gd name="T8" fmla="*/ 32 w 55"/>
                <a:gd name="T9" fmla="*/ 60 h 60"/>
                <a:gd name="T10" fmla="*/ 55 w 55"/>
                <a:gd name="T11" fmla="*/ 0 h 60"/>
                <a:gd name="T12" fmla="*/ 45 w 55"/>
                <a:gd name="T13" fmla="*/ 0 h 60"/>
                <a:gd name="T14" fmla="*/ 27 w 55"/>
                <a:gd name="T15" fmla="*/ 49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60">
                  <a:moveTo>
                    <a:pt x="27" y="49"/>
                  </a:moveTo>
                  <a:lnTo>
                    <a:pt x="10" y="0"/>
                  </a:lnTo>
                  <a:lnTo>
                    <a:pt x="0" y="0"/>
                  </a:lnTo>
                  <a:lnTo>
                    <a:pt x="22" y="60"/>
                  </a:lnTo>
                  <a:lnTo>
                    <a:pt x="32" y="60"/>
                  </a:lnTo>
                  <a:lnTo>
                    <a:pt x="55" y="0"/>
                  </a:lnTo>
                  <a:lnTo>
                    <a:pt x="45" y="0"/>
                  </a:lnTo>
                  <a:lnTo>
                    <a:pt x="27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2B9C81EE-B3CD-4883-8379-E6F68B5DCCA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232025" y="6037263"/>
              <a:ext cx="80963" cy="100013"/>
            </a:xfrm>
            <a:custGeom>
              <a:avLst/>
              <a:gdLst>
                <a:gd name="T0" fmla="*/ 58 w 60"/>
                <a:gd name="T1" fmla="*/ 24 h 73"/>
                <a:gd name="T2" fmla="*/ 35 w 60"/>
                <a:gd name="T3" fmla="*/ 0 h 73"/>
                <a:gd name="T4" fmla="*/ 3 w 60"/>
                <a:gd name="T5" fmla="*/ 13 h 73"/>
                <a:gd name="T6" fmla="*/ 8 w 60"/>
                <a:gd name="T7" fmla="*/ 20 h 73"/>
                <a:gd name="T8" fmla="*/ 34 w 60"/>
                <a:gd name="T9" fmla="*/ 10 h 73"/>
                <a:gd name="T10" fmla="*/ 47 w 60"/>
                <a:gd name="T11" fmla="*/ 23 h 73"/>
                <a:gd name="T12" fmla="*/ 47 w 60"/>
                <a:gd name="T13" fmla="*/ 27 h 73"/>
                <a:gd name="T14" fmla="*/ 0 w 60"/>
                <a:gd name="T15" fmla="*/ 55 h 73"/>
                <a:gd name="T16" fmla="*/ 20 w 60"/>
                <a:gd name="T17" fmla="*/ 73 h 73"/>
                <a:gd name="T18" fmla="*/ 47 w 60"/>
                <a:gd name="T19" fmla="*/ 60 h 73"/>
                <a:gd name="T20" fmla="*/ 48 w 60"/>
                <a:gd name="T21" fmla="*/ 72 h 73"/>
                <a:gd name="T22" fmla="*/ 60 w 60"/>
                <a:gd name="T23" fmla="*/ 72 h 73"/>
                <a:gd name="T24" fmla="*/ 58 w 60"/>
                <a:gd name="T25" fmla="*/ 56 h 73"/>
                <a:gd name="T26" fmla="*/ 58 w 60"/>
                <a:gd name="T27" fmla="*/ 24 h 73"/>
                <a:gd name="T28" fmla="*/ 47 w 60"/>
                <a:gd name="T29" fmla="*/ 53 h 73"/>
                <a:gd name="T30" fmla="*/ 24 w 60"/>
                <a:gd name="T31" fmla="*/ 64 h 73"/>
                <a:gd name="T32" fmla="*/ 12 w 60"/>
                <a:gd name="T33" fmla="*/ 53 h 73"/>
                <a:gd name="T34" fmla="*/ 47 w 60"/>
                <a:gd name="T35" fmla="*/ 33 h 73"/>
                <a:gd name="T36" fmla="*/ 47 w 60"/>
                <a:gd name="T37" fmla="*/ 5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0" h="73">
                  <a:moveTo>
                    <a:pt x="58" y="24"/>
                  </a:moveTo>
                  <a:cubicBezTo>
                    <a:pt x="58" y="9"/>
                    <a:pt x="51" y="0"/>
                    <a:pt x="35" y="0"/>
                  </a:cubicBezTo>
                  <a:cubicBezTo>
                    <a:pt x="19" y="0"/>
                    <a:pt x="9" y="7"/>
                    <a:pt x="3" y="13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14" y="15"/>
                    <a:pt x="22" y="10"/>
                    <a:pt x="34" y="10"/>
                  </a:cubicBezTo>
                  <a:cubicBezTo>
                    <a:pt x="43" y="10"/>
                    <a:pt x="47" y="15"/>
                    <a:pt x="47" y="23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16" y="30"/>
                    <a:pt x="0" y="39"/>
                    <a:pt x="0" y="55"/>
                  </a:cubicBezTo>
                  <a:cubicBezTo>
                    <a:pt x="0" y="67"/>
                    <a:pt x="8" y="73"/>
                    <a:pt x="20" y="73"/>
                  </a:cubicBezTo>
                  <a:cubicBezTo>
                    <a:pt x="31" y="73"/>
                    <a:pt x="41" y="67"/>
                    <a:pt x="47" y="60"/>
                  </a:cubicBezTo>
                  <a:cubicBezTo>
                    <a:pt x="47" y="66"/>
                    <a:pt x="47" y="69"/>
                    <a:pt x="48" y="72"/>
                  </a:cubicBezTo>
                  <a:cubicBezTo>
                    <a:pt x="60" y="72"/>
                    <a:pt x="60" y="72"/>
                    <a:pt x="60" y="72"/>
                  </a:cubicBezTo>
                  <a:cubicBezTo>
                    <a:pt x="59" y="68"/>
                    <a:pt x="58" y="65"/>
                    <a:pt x="58" y="56"/>
                  </a:cubicBezTo>
                  <a:lnTo>
                    <a:pt x="58" y="24"/>
                  </a:lnTo>
                  <a:close/>
                  <a:moveTo>
                    <a:pt x="47" y="53"/>
                  </a:moveTo>
                  <a:cubicBezTo>
                    <a:pt x="43" y="58"/>
                    <a:pt x="34" y="64"/>
                    <a:pt x="24" y="64"/>
                  </a:cubicBezTo>
                  <a:cubicBezTo>
                    <a:pt x="16" y="64"/>
                    <a:pt x="12" y="60"/>
                    <a:pt x="12" y="53"/>
                  </a:cubicBezTo>
                  <a:cubicBezTo>
                    <a:pt x="12" y="44"/>
                    <a:pt x="21" y="37"/>
                    <a:pt x="47" y="33"/>
                  </a:cubicBezTo>
                  <a:lnTo>
                    <a:pt x="47" y="5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49B65760-2C33-40D7-A784-05AD8F15AB15}"/>
                </a:ext>
              </a:extLst>
            </p:cNvPr>
            <p:cNvSpPr/>
            <p:nvPr userDrawn="1"/>
          </p:nvSpPr>
          <p:spPr bwMode="auto">
            <a:xfrm>
              <a:off x="2327275" y="6007101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4" name="Rectangle 18">
              <a:extLst>
                <a:ext uri="{FF2B5EF4-FFF2-40B4-BE49-F238E27FC236}">
                  <a16:creationId xmlns:a16="http://schemas.microsoft.com/office/drawing/2014/main" id="{C8BF59C7-9833-484A-8562-99D04AC6E7F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8238" y="6040438"/>
              <a:ext cx="14288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5" name="Rectangle 19">
              <a:extLst>
                <a:ext uri="{FF2B5EF4-FFF2-40B4-BE49-F238E27FC236}">
                  <a16:creationId xmlns:a16="http://schemas.microsoft.com/office/drawing/2014/main" id="{237561C8-A5E4-455E-89F6-FE701BA0B78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06650" y="6007101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0A5FDA4F-019C-41B1-8BC9-80877E4B36E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46338" y="6037263"/>
              <a:ext cx="88900" cy="100013"/>
            </a:xfrm>
            <a:custGeom>
              <a:avLst/>
              <a:gdLst>
                <a:gd name="T0" fmla="*/ 32 w 65"/>
                <a:gd name="T1" fmla="*/ 0 h 73"/>
                <a:gd name="T2" fmla="*/ 0 w 65"/>
                <a:gd name="T3" fmla="*/ 37 h 73"/>
                <a:gd name="T4" fmla="*/ 32 w 65"/>
                <a:gd name="T5" fmla="*/ 73 h 73"/>
                <a:gd name="T6" fmla="*/ 65 w 65"/>
                <a:gd name="T7" fmla="*/ 37 h 73"/>
                <a:gd name="T8" fmla="*/ 32 w 65"/>
                <a:gd name="T9" fmla="*/ 0 h 73"/>
                <a:gd name="T10" fmla="*/ 32 w 65"/>
                <a:gd name="T11" fmla="*/ 65 h 73"/>
                <a:gd name="T12" fmla="*/ 11 w 65"/>
                <a:gd name="T13" fmla="*/ 37 h 73"/>
                <a:gd name="T14" fmla="*/ 32 w 65"/>
                <a:gd name="T15" fmla="*/ 9 h 73"/>
                <a:gd name="T16" fmla="*/ 53 w 65"/>
                <a:gd name="T17" fmla="*/ 37 h 73"/>
                <a:gd name="T18" fmla="*/ 32 w 65"/>
                <a:gd name="T19" fmla="*/ 6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2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6" y="73"/>
                    <a:pt x="32" y="73"/>
                  </a:cubicBezTo>
                  <a:cubicBezTo>
                    <a:pt x="48" y="73"/>
                    <a:pt x="65" y="61"/>
                    <a:pt x="65" y="37"/>
                  </a:cubicBezTo>
                  <a:cubicBezTo>
                    <a:pt x="65" y="12"/>
                    <a:pt x="48" y="0"/>
                    <a:pt x="32" y="0"/>
                  </a:cubicBezTo>
                  <a:moveTo>
                    <a:pt x="32" y="65"/>
                  </a:moveTo>
                  <a:cubicBezTo>
                    <a:pt x="20" y="65"/>
                    <a:pt x="11" y="53"/>
                    <a:pt x="11" y="37"/>
                  </a:cubicBezTo>
                  <a:cubicBezTo>
                    <a:pt x="11" y="21"/>
                    <a:pt x="20" y="9"/>
                    <a:pt x="32" y="9"/>
                  </a:cubicBezTo>
                  <a:cubicBezTo>
                    <a:pt x="44" y="9"/>
                    <a:pt x="53" y="21"/>
                    <a:pt x="53" y="37"/>
                  </a:cubicBezTo>
                  <a:cubicBezTo>
                    <a:pt x="53" y="53"/>
                    <a:pt x="44" y="65"/>
                    <a:pt x="32" y="6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8E0EFEFE-8AC7-4B44-B4A4-2A0F0FF1D9DA}"/>
                </a:ext>
              </a:extLst>
            </p:cNvPr>
            <p:cNvSpPr/>
            <p:nvPr userDrawn="1"/>
          </p:nvSpPr>
          <p:spPr bwMode="auto">
            <a:xfrm>
              <a:off x="2555875" y="6037263"/>
              <a:ext cx="80963" cy="98425"/>
            </a:xfrm>
            <a:custGeom>
              <a:avLst/>
              <a:gdLst>
                <a:gd name="T0" fmla="*/ 38 w 59"/>
                <a:gd name="T1" fmla="*/ 0 h 72"/>
                <a:gd name="T2" fmla="*/ 12 w 59"/>
                <a:gd name="T3" fmla="*/ 13 h 72"/>
                <a:gd name="T4" fmla="*/ 12 w 59"/>
                <a:gd name="T5" fmla="*/ 2 h 72"/>
                <a:gd name="T6" fmla="*/ 0 w 59"/>
                <a:gd name="T7" fmla="*/ 2 h 72"/>
                <a:gd name="T8" fmla="*/ 0 w 59"/>
                <a:gd name="T9" fmla="*/ 72 h 72"/>
                <a:gd name="T10" fmla="*/ 12 w 59"/>
                <a:gd name="T11" fmla="*/ 72 h 72"/>
                <a:gd name="T12" fmla="*/ 12 w 59"/>
                <a:gd name="T13" fmla="*/ 21 h 72"/>
                <a:gd name="T14" fmla="*/ 34 w 59"/>
                <a:gd name="T15" fmla="*/ 10 h 72"/>
                <a:gd name="T16" fmla="*/ 47 w 59"/>
                <a:gd name="T17" fmla="*/ 25 h 72"/>
                <a:gd name="T18" fmla="*/ 47 w 59"/>
                <a:gd name="T19" fmla="*/ 72 h 72"/>
                <a:gd name="T20" fmla="*/ 59 w 59"/>
                <a:gd name="T21" fmla="*/ 72 h 72"/>
                <a:gd name="T22" fmla="*/ 59 w 59"/>
                <a:gd name="T23" fmla="*/ 22 h 72"/>
                <a:gd name="T24" fmla="*/ 38 w 59"/>
                <a:gd name="T25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2">
                  <a:moveTo>
                    <a:pt x="38" y="0"/>
                  </a:moveTo>
                  <a:cubicBezTo>
                    <a:pt x="25" y="0"/>
                    <a:pt x="16" y="9"/>
                    <a:pt x="12" y="13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2" y="72"/>
                    <a:pt x="12" y="72"/>
                    <a:pt x="12" y="7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8" y="15"/>
                    <a:pt x="25" y="10"/>
                    <a:pt x="34" y="10"/>
                  </a:cubicBezTo>
                  <a:cubicBezTo>
                    <a:pt x="43" y="10"/>
                    <a:pt x="47" y="15"/>
                    <a:pt x="47" y="25"/>
                  </a:cubicBezTo>
                  <a:cubicBezTo>
                    <a:pt x="47" y="72"/>
                    <a:pt x="47" y="72"/>
                    <a:pt x="47" y="72"/>
                  </a:cubicBezTo>
                  <a:cubicBezTo>
                    <a:pt x="59" y="72"/>
                    <a:pt x="59" y="72"/>
                    <a:pt x="59" y="7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7"/>
                    <a:pt x="52" y="0"/>
                    <a:pt x="3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1E89E921-A9AA-49B7-A138-32BB3B64B7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55713" y="6215063"/>
              <a:ext cx="109538" cy="134938"/>
            </a:xfrm>
            <a:custGeom>
              <a:avLst/>
              <a:gdLst>
                <a:gd name="T0" fmla="*/ 30 w 69"/>
                <a:gd name="T1" fmla="*/ 0 h 85"/>
                <a:gd name="T2" fmla="*/ 0 w 69"/>
                <a:gd name="T3" fmla="*/ 85 h 85"/>
                <a:gd name="T4" fmla="*/ 9 w 69"/>
                <a:gd name="T5" fmla="*/ 85 h 85"/>
                <a:gd name="T6" fmla="*/ 18 w 69"/>
                <a:gd name="T7" fmla="*/ 60 h 85"/>
                <a:gd name="T8" fmla="*/ 50 w 69"/>
                <a:gd name="T9" fmla="*/ 60 h 85"/>
                <a:gd name="T10" fmla="*/ 59 w 69"/>
                <a:gd name="T11" fmla="*/ 85 h 85"/>
                <a:gd name="T12" fmla="*/ 69 w 69"/>
                <a:gd name="T13" fmla="*/ 85 h 85"/>
                <a:gd name="T14" fmla="*/ 39 w 69"/>
                <a:gd name="T15" fmla="*/ 0 h 85"/>
                <a:gd name="T16" fmla="*/ 30 w 69"/>
                <a:gd name="T17" fmla="*/ 0 h 85"/>
                <a:gd name="T18" fmla="*/ 20 w 69"/>
                <a:gd name="T19" fmla="*/ 52 h 85"/>
                <a:gd name="T20" fmla="*/ 34 w 69"/>
                <a:gd name="T21" fmla="*/ 14 h 85"/>
                <a:gd name="T22" fmla="*/ 48 w 69"/>
                <a:gd name="T23" fmla="*/ 52 h 85"/>
                <a:gd name="T24" fmla="*/ 20 w 69"/>
                <a:gd name="T25" fmla="*/ 52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85">
                  <a:moveTo>
                    <a:pt x="30" y="0"/>
                  </a:moveTo>
                  <a:lnTo>
                    <a:pt x="0" y="85"/>
                  </a:lnTo>
                  <a:lnTo>
                    <a:pt x="9" y="85"/>
                  </a:lnTo>
                  <a:lnTo>
                    <a:pt x="18" y="60"/>
                  </a:lnTo>
                  <a:lnTo>
                    <a:pt x="50" y="60"/>
                  </a:lnTo>
                  <a:lnTo>
                    <a:pt x="59" y="85"/>
                  </a:lnTo>
                  <a:lnTo>
                    <a:pt x="69" y="85"/>
                  </a:lnTo>
                  <a:lnTo>
                    <a:pt x="39" y="0"/>
                  </a:lnTo>
                  <a:lnTo>
                    <a:pt x="30" y="0"/>
                  </a:lnTo>
                  <a:close/>
                  <a:moveTo>
                    <a:pt x="20" y="52"/>
                  </a:moveTo>
                  <a:lnTo>
                    <a:pt x="34" y="14"/>
                  </a:lnTo>
                  <a:lnTo>
                    <a:pt x="48" y="52"/>
                  </a:lnTo>
                  <a:lnTo>
                    <a:pt x="20" y="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D19E8EFE-605E-41C5-9E75-307EDB204239}"/>
                </a:ext>
              </a:extLst>
            </p:cNvPr>
            <p:cNvSpPr/>
            <p:nvPr userDrawn="1"/>
          </p:nvSpPr>
          <p:spPr bwMode="auto">
            <a:xfrm>
              <a:off x="1382713" y="6254751"/>
              <a:ext cx="79375" cy="96838"/>
            </a:xfrm>
            <a:custGeom>
              <a:avLst/>
              <a:gdLst>
                <a:gd name="T0" fmla="*/ 47 w 59"/>
                <a:gd name="T1" fmla="*/ 51 h 71"/>
                <a:gd name="T2" fmla="*/ 26 w 59"/>
                <a:gd name="T3" fmla="*/ 61 h 71"/>
                <a:gd name="T4" fmla="*/ 12 w 59"/>
                <a:gd name="T5" fmla="*/ 47 h 71"/>
                <a:gd name="T6" fmla="*/ 12 w 59"/>
                <a:gd name="T7" fmla="*/ 0 h 71"/>
                <a:gd name="T8" fmla="*/ 0 w 59"/>
                <a:gd name="T9" fmla="*/ 0 h 71"/>
                <a:gd name="T10" fmla="*/ 0 w 59"/>
                <a:gd name="T11" fmla="*/ 50 h 71"/>
                <a:gd name="T12" fmla="*/ 21 w 59"/>
                <a:gd name="T13" fmla="*/ 71 h 71"/>
                <a:gd name="T14" fmla="*/ 47 w 59"/>
                <a:gd name="T15" fmla="*/ 58 h 71"/>
                <a:gd name="T16" fmla="*/ 47 w 59"/>
                <a:gd name="T17" fmla="*/ 70 h 71"/>
                <a:gd name="T18" fmla="*/ 59 w 59"/>
                <a:gd name="T19" fmla="*/ 70 h 71"/>
                <a:gd name="T20" fmla="*/ 59 w 59"/>
                <a:gd name="T21" fmla="*/ 0 h 71"/>
                <a:gd name="T22" fmla="*/ 47 w 59"/>
                <a:gd name="T23" fmla="*/ 0 h 71"/>
                <a:gd name="T24" fmla="*/ 47 w 59"/>
                <a:gd name="T25" fmla="*/ 5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71">
                  <a:moveTo>
                    <a:pt x="47" y="51"/>
                  </a:moveTo>
                  <a:cubicBezTo>
                    <a:pt x="41" y="56"/>
                    <a:pt x="34" y="61"/>
                    <a:pt x="26" y="61"/>
                  </a:cubicBezTo>
                  <a:cubicBezTo>
                    <a:pt x="16" y="61"/>
                    <a:pt x="12" y="56"/>
                    <a:pt x="12" y="47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64"/>
                    <a:pt x="8" y="71"/>
                    <a:pt x="21" y="71"/>
                  </a:cubicBezTo>
                  <a:cubicBezTo>
                    <a:pt x="34" y="71"/>
                    <a:pt x="43" y="63"/>
                    <a:pt x="47" y="58"/>
                  </a:cubicBezTo>
                  <a:cubicBezTo>
                    <a:pt x="47" y="70"/>
                    <a:pt x="47" y="70"/>
                    <a:pt x="47" y="70"/>
                  </a:cubicBezTo>
                  <a:cubicBezTo>
                    <a:pt x="59" y="70"/>
                    <a:pt x="59" y="70"/>
                    <a:pt x="59" y="7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47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CCFE607C-6C9C-44C8-A80D-7B3A834B90DA}"/>
                </a:ext>
              </a:extLst>
            </p:cNvPr>
            <p:cNvSpPr/>
            <p:nvPr userDrawn="1"/>
          </p:nvSpPr>
          <p:spPr bwMode="auto">
            <a:xfrm>
              <a:off x="1481138" y="6221413"/>
              <a:ext cx="57150" cy="130175"/>
            </a:xfrm>
            <a:custGeom>
              <a:avLst/>
              <a:gdLst>
                <a:gd name="T0" fmla="*/ 24 w 42"/>
                <a:gd name="T1" fmla="*/ 0 h 96"/>
                <a:gd name="T2" fmla="*/ 12 w 42"/>
                <a:gd name="T3" fmla="*/ 0 h 96"/>
                <a:gd name="T4" fmla="*/ 12 w 42"/>
                <a:gd name="T5" fmla="*/ 25 h 96"/>
                <a:gd name="T6" fmla="*/ 0 w 42"/>
                <a:gd name="T7" fmla="*/ 25 h 96"/>
                <a:gd name="T8" fmla="*/ 0 w 42"/>
                <a:gd name="T9" fmla="*/ 34 h 96"/>
                <a:gd name="T10" fmla="*/ 12 w 42"/>
                <a:gd name="T11" fmla="*/ 34 h 96"/>
                <a:gd name="T12" fmla="*/ 12 w 42"/>
                <a:gd name="T13" fmla="*/ 77 h 96"/>
                <a:gd name="T14" fmla="*/ 31 w 42"/>
                <a:gd name="T15" fmla="*/ 96 h 96"/>
                <a:gd name="T16" fmla="*/ 42 w 42"/>
                <a:gd name="T17" fmla="*/ 95 h 96"/>
                <a:gd name="T18" fmla="*/ 42 w 42"/>
                <a:gd name="T19" fmla="*/ 86 h 96"/>
                <a:gd name="T20" fmla="*/ 35 w 42"/>
                <a:gd name="T21" fmla="*/ 87 h 96"/>
                <a:gd name="T22" fmla="*/ 24 w 42"/>
                <a:gd name="T23" fmla="*/ 75 h 96"/>
                <a:gd name="T24" fmla="*/ 24 w 42"/>
                <a:gd name="T25" fmla="*/ 34 h 96"/>
                <a:gd name="T26" fmla="*/ 42 w 42"/>
                <a:gd name="T27" fmla="*/ 34 h 96"/>
                <a:gd name="T28" fmla="*/ 42 w 42"/>
                <a:gd name="T29" fmla="*/ 25 h 96"/>
                <a:gd name="T30" fmla="*/ 24 w 42"/>
                <a:gd name="T31" fmla="*/ 25 h 96"/>
                <a:gd name="T32" fmla="*/ 24 w 42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2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25"/>
                    <a:pt x="42" y="25"/>
                    <a:pt x="42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960B745B-6611-42DE-8341-8E8F43051105}"/>
                </a:ext>
              </a:extLst>
            </p:cNvPr>
            <p:cNvSpPr/>
            <p:nvPr userDrawn="1"/>
          </p:nvSpPr>
          <p:spPr bwMode="auto">
            <a:xfrm>
              <a:off x="1560513" y="6216651"/>
              <a:ext cx="79375" cy="133350"/>
            </a:xfrm>
            <a:custGeom>
              <a:avLst/>
              <a:gdLst>
                <a:gd name="T0" fmla="*/ 38 w 59"/>
                <a:gd name="T1" fmla="*/ 26 h 98"/>
                <a:gd name="T2" fmla="*/ 12 w 59"/>
                <a:gd name="T3" fmla="*/ 39 h 98"/>
                <a:gd name="T4" fmla="*/ 12 w 59"/>
                <a:gd name="T5" fmla="*/ 0 h 98"/>
                <a:gd name="T6" fmla="*/ 0 w 59"/>
                <a:gd name="T7" fmla="*/ 0 h 98"/>
                <a:gd name="T8" fmla="*/ 0 w 59"/>
                <a:gd name="T9" fmla="*/ 98 h 98"/>
                <a:gd name="T10" fmla="*/ 12 w 59"/>
                <a:gd name="T11" fmla="*/ 98 h 98"/>
                <a:gd name="T12" fmla="*/ 12 w 59"/>
                <a:gd name="T13" fmla="*/ 47 h 98"/>
                <a:gd name="T14" fmla="*/ 34 w 59"/>
                <a:gd name="T15" fmla="*/ 36 h 98"/>
                <a:gd name="T16" fmla="*/ 47 w 59"/>
                <a:gd name="T17" fmla="*/ 51 h 98"/>
                <a:gd name="T18" fmla="*/ 47 w 59"/>
                <a:gd name="T19" fmla="*/ 98 h 98"/>
                <a:gd name="T20" fmla="*/ 59 w 59"/>
                <a:gd name="T21" fmla="*/ 98 h 98"/>
                <a:gd name="T22" fmla="*/ 59 w 59"/>
                <a:gd name="T23" fmla="*/ 48 h 98"/>
                <a:gd name="T24" fmla="*/ 38 w 59"/>
                <a:gd name="T25" fmla="*/ 2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" h="98">
                  <a:moveTo>
                    <a:pt x="38" y="26"/>
                  </a:moveTo>
                  <a:cubicBezTo>
                    <a:pt x="25" y="26"/>
                    <a:pt x="16" y="35"/>
                    <a:pt x="12" y="39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12" y="98"/>
                    <a:pt x="12" y="98"/>
                    <a:pt x="12" y="98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8" y="41"/>
                    <a:pt x="25" y="36"/>
                    <a:pt x="34" y="36"/>
                  </a:cubicBezTo>
                  <a:cubicBezTo>
                    <a:pt x="43" y="36"/>
                    <a:pt x="47" y="41"/>
                    <a:pt x="47" y="51"/>
                  </a:cubicBezTo>
                  <a:cubicBezTo>
                    <a:pt x="47" y="98"/>
                    <a:pt x="47" y="98"/>
                    <a:pt x="47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59" y="48"/>
                    <a:pt x="59" y="48"/>
                    <a:pt x="59" y="48"/>
                  </a:cubicBezTo>
                  <a:cubicBezTo>
                    <a:pt x="59" y="33"/>
                    <a:pt x="52" y="26"/>
                    <a:pt x="38" y="2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2" name="Freeform 26">
              <a:extLst>
                <a:ext uri="{FF2B5EF4-FFF2-40B4-BE49-F238E27FC236}">
                  <a16:creationId xmlns:a16="http://schemas.microsoft.com/office/drawing/2014/main" id="{78B681B5-0CE5-4DFB-A9F2-F4D66F77350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660525" y="6251576"/>
              <a:ext cx="88900" cy="100013"/>
            </a:xfrm>
            <a:custGeom>
              <a:avLst/>
              <a:gdLst>
                <a:gd name="T0" fmla="*/ 33 w 65"/>
                <a:gd name="T1" fmla="*/ 0 h 73"/>
                <a:gd name="T2" fmla="*/ 0 w 65"/>
                <a:gd name="T3" fmla="*/ 37 h 73"/>
                <a:gd name="T4" fmla="*/ 33 w 65"/>
                <a:gd name="T5" fmla="*/ 73 h 73"/>
                <a:gd name="T6" fmla="*/ 65 w 65"/>
                <a:gd name="T7" fmla="*/ 37 h 73"/>
                <a:gd name="T8" fmla="*/ 33 w 65"/>
                <a:gd name="T9" fmla="*/ 0 h 73"/>
                <a:gd name="T10" fmla="*/ 33 w 65"/>
                <a:gd name="T11" fmla="*/ 64 h 73"/>
                <a:gd name="T12" fmla="*/ 12 w 65"/>
                <a:gd name="T13" fmla="*/ 37 h 73"/>
                <a:gd name="T14" fmla="*/ 33 w 65"/>
                <a:gd name="T15" fmla="*/ 9 h 73"/>
                <a:gd name="T16" fmla="*/ 53 w 65"/>
                <a:gd name="T17" fmla="*/ 37 h 73"/>
                <a:gd name="T18" fmla="*/ 33 w 65"/>
                <a:gd name="T19" fmla="*/ 64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" h="73">
                  <a:moveTo>
                    <a:pt x="33" y="0"/>
                  </a:moveTo>
                  <a:cubicBezTo>
                    <a:pt x="16" y="0"/>
                    <a:pt x="0" y="12"/>
                    <a:pt x="0" y="37"/>
                  </a:cubicBezTo>
                  <a:cubicBezTo>
                    <a:pt x="0" y="61"/>
                    <a:pt x="17" y="73"/>
                    <a:pt x="33" y="73"/>
                  </a:cubicBezTo>
                  <a:cubicBezTo>
                    <a:pt x="49" y="73"/>
                    <a:pt x="65" y="61"/>
                    <a:pt x="65" y="37"/>
                  </a:cubicBezTo>
                  <a:cubicBezTo>
                    <a:pt x="65" y="12"/>
                    <a:pt x="49" y="0"/>
                    <a:pt x="33" y="0"/>
                  </a:cubicBezTo>
                  <a:moveTo>
                    <a:pt x="33" y="64"/>
                  </a:moveTo>
                  <a:cubicBezTo>
                    <a:pt x="20" y="64"/>
                    <a:pt x="12" y="53"/>
                    <a:pt x="12" y="37"/>
                  </a:cubicBezTo>
                  <a:cubicBezTo>
                    <a:pt x="12" y="20"/>
                    <a:pt x="21" y="9"/>
                    <a:pt x="33" y="9"/>
                  </a:cubicBezTo>
                  <a:cubicBezTo>
                    <a:pt x="45" y="9"/>
                    <a:pt x="53" y="21"/>
                    <a:pt x="53" y="37"/>
                  </a:cubicBezTo>
                  <a:cubicBezTo>
                    <a:pt x="53" y="53"/>
                    <a:pt x="45" y="64"/>
                    <a:pt x="33" y="6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3" name="Freeform 27">
              <a:extLst>
                <a:ext uri="{FF2B5EF4-FFF2-40B4-BE49-F238E27FC236}">
                  <a16:creationId xmlns:a16="http://schemas.microsoft.com/office/drawing/2014/main" id="{6E5DB069-1048-48E0-B241-529B929526E0}"/>
                </a:ext>
              </a:extLst>
            </p:cNvPr>
            <p:cNvSpPr/>
            <p:nvPr userDrawn="1"/>
          </p:nvSpPr>
          <p:spPr bwMode="auto">
            <a:xfrm>
              <a:off x="1771650" y="6251576"/>
              <a:ext cx="53975" cy="98425"/>
            </a:xfrm>
            <a:custGeom>
              <a:avLst/>
              <a:gdLst>
                <a:gd name="T0" fmla="*/ 12 w 40"/>
                <a:gd name="T1" fmla="*/ 16 h 72"/>
                <a:gd name="T2" fmla="*/ 12 w 40"/>
                <a:gd name="T3" fmla="*/ 2 h 72"/>
                <a:gd name="T4" fmla="*/ 0 w 40"/>
                <a:gd name="T5" fmla="*/ 2 h 72"/>
                <a:gd name="T6" fmla="*/ 0 w 40"/>
                <a:gd name="T7" fmla="*/ 72 h 72"/>
                <a:gd name="T8" fmla="*/ 11 w 40"/>
                <a:gd name="T9" fmla="*/ 72 h 72"/>
                <a:gd name="T10" fmla="*/ 11 w 40"/>
                <a:gd name="T11" fmla="*/ 25 h 72"/>
                <a:gd name="T12" fmla="*/ 39 w 40"/>
                <a:gd name="T13" fmla="*/ 11 h 72"/>
                <a:gd name="T14" fmla="*/ 40 w 40"/>
                <a:gd name="T15" fmla="*/ 1 h 72"/>
                <a:gd name="T16" fmla="*/ 12 w 40"/>
                <a:gd name="T17" fmla="*/ 1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" h="72">
                  <a:moveTo>
                    <a:pt x="12" y="16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1" y="72"/>
                    <a:pt x="11" y="72"/>
                    <a:pt x="11" y="72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9" y="15"/>
                    <a:pt x="26" y="10"/>
                    <a:pt x="39" y="1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24" y="0"/>
                    <a:pt x="17" y="6"/>
                    <a:pt x="12" y="1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580F07DF-5725-4090-BFF3-F8806081BC7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4675" y="6254751"/>
              <a:ext cx="15875" cy="952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BA21C557-DB1A-4087-959D-3A051401CE4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843088" y="6221413"/>
              <a:ext cx="17463" cy="142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6" name="Freeform 30">
              <a:extLst>
                <a:ext uri="{FF2B5EF4-FFF2-40B4-BE49-F238E27FC236}">
                  <a16:creationId xmlns:a16="http://schemas.microsoft.com/office/drawing/2014/main" id="{14062FFC-0583-4D21-8507-A315F7659C76}"/>
                </a:ext>
              </a:extLst>
            </p:cNvPr>
            <p:cNvSpPr/>
            <p:nvPr userDrawn="1"/>
          </p:nvSpPr>
          <p:spPr bwMode="auto">
            <a:xfrm>
              <a:off x="1879600" y="6221413"/>
              <a:ext cx="58738" cy="130175"/>
            </a:xfrm>
            <a:custGeom>
              <a:avLst/>
              <a:gdLst>
                <a:gd name="T0" fmla="*/ 24 w 43"/>
                <a:gd name="T1" fmla="*/ 0 h 96"/>
                <a:gd name="T2" fmla="*/ 12 w 43"/>
                <a:gd name="T3" fmla="*/ 0 h 96"/>
                <a:gd name="T4" fmla="*/ 12 w 43"/>
                <a:gd name="T5" fmla="*/ 25 h 96"/>
                <a:gd name="T6" fmla="*/ 0 w 43"/>
                <a:gd name="T7" fmla="*/ 25 h 96"/>
                <a:gd name="T8" fmla="*/ 0 w 43"/>
                <a:gd name="T9" fmla="*/ 34 h 96"/>
                <a:gd name="T10" fmla="*/ 12 w 43"/>
                <a:gd name="T11" fmla="*/ 34 h 96"/>
                <a:gd name="T12" fmla="*/ 12 w 43"/>
                <a:gd name="T13" fmla="*/ 77 h 96"/>
                <a:gd name="T14" fmla="*/ 31 w 43"/>
                <a:gd name="T15" fmla="*/ 96 h 96"/>
                <a:gd name="T16" fmla="*/ 42 w 43"/>
                <a:gd name="T17" fmla="*/ 95 h 96"/>
                <a:gd name="T18" fmla="*/ 42 w 43"/>
                <a:gd name="T19" fmla="*/ 86 h 96"/>
                <a:gd name="T20" fmla="*/ 35 w 43"/>
                <a:gd name="T21" fmla="*/ 87 h 96"/>
                <a:gd name="T22" fmla="*/ 24 w 43"/>
                <a:gd name="T23" fmla="*/ 75 h 96"/>
                <a:gd name="T24" fmla="*/ 24 w 43"/>
                <a:gd name="T25" fmla="*/ 34 h 96"/>
                <a:gd name="T26" fmla="*/ 43 w 43"/>
                <a:gd name="T27" fmla="*/ 34 h 96"/>
                <a:gd name="T28" fmla="*/ 43 w 43"/>
                <a:gd name="T29" fmla="*/ 25 h 96"/>
                <a:gd name="T30" fmla="*/ 24 w 43"/>
                <a:gd name="T31" fmla="*/ 25 h 96"/>
                <a:gd name="T32" fmla="*/ 24 w 43"/>
                <a:gd name="T3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96">
                  <a:moveTo>
                    <a:pt x="24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12" y="34"/>
                    <a:pt x="12" y="34"/>
                    <a:pt x="12" y="34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89"/>
                    <a:pt x="15" y="96"/>
                    <a:pt x="31" y="96"/>
                  </a:cubicBezTo>
                  <a:cubicBezTo>
                    <a:pt x="34" y="96"/>
                    <a:pt x="40" y="95"/>
                    <a:pt x="42" y="95"/>
                  </a:cubicBezTo>
                  <a:cubicBezTo>
                    <a:pt x="42" y="86"/>
                    <a:pt x="42" y="86"/>
                    <a:pt x="42" y="86"/>
                  </a:cubicBezTo>
                  <a:cubicBezTo>
                    <a:pt x="40" y="86"/>
                    <a:pt x="37" y="87"/>
                    <a:pt x="35" y="87"/>
                  </a:cubicBezTo>
                  <a:cubicBezTo>
                    <a:pt x="26" y="87"/>
                    <a:pt x="24" y="83"/>
                    <a:pt x="24" y="75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25"/>
                    <a:pt x="43" y="25"/>
                    <a:pt x="43" y="25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7" name="Freeform 31">
              <a:extLst>
                <a:ext uri="{FF2B5EF4-FFF2-40B4-BE49-F238E27FC236}">
                  <a16:creationId xmlns:a16="http://schemas.microsoft.com/office/drawing/2014/main" id="{9D936516-7039-425D-80CE-F4FB218883E7}"/>
                </a:ext>
              </a:extLst>
            </p:cNvPr>
            <p:cNvSpPr/>
            <p:nvPr userDrawn="1"/>
          </p:nvSpPr>
          <p:spPr bwMode="auto">
            <a:xfrm>
              <a:off x="1943100" y="6254751"/>
              <a:ext cx="93663" cy="131763"/>
            </a:xfrm>
            <a:custGeom>
              <a:avLst/>
              <a:gdLst>
                <a:gd name="T0" fmla="*/ 36 w 68"/>
                <a:gd name="T1" fmla="*/ 56 h 97"/>
                <a:gd name="T2" fmla="*/ 16 w 68"/>
                <a:gd name="T3" fmla="*/ 0 h 97"/>
                <a:gd name="T4" fmla="*/ 4 w 68"/>
                <a:gd name="T5" fmla="*/ 0 h 97"/>
                <a:gd name="T6" fmla="*/ 30 w 68"/>
                <a:gd name="T7" fmla="*/ 70 h 97"/>
                <a:gd name="T8" fmla="*/ 28 w 68"/>
                <a:gd name="T9" fmla="*/ 78 h 97"/>
                <a:gd name="T10" fmla="*/ 15 w 68"/>
                <a:gd name="T11" fmla="*/ 87 h 97"/>
                <a:gd name="T12" fmla="*/ 3 w 68"/>
                <a:gd name="T13" fmla="*/ 85 h 97"/>
                <a:gd name="T14" fmla="*/ 0 w 68"/>
                <a:gd name="T15" fmla="*/ 95 h 97"/>
                <a:gd name="T16" fmla="*/ 16 w 68"/>
                <a:gd name="T17" fmla="*/ 97 h 97"/>
                <a:gd name="T18" fmla="*/ 38 w 68"/>
                <a:gd name="T19" fmla="*/ 80 h 97"/>
                <a:gd name="T20" fmla="*/ 68 w 68"/>
                <a:gd name="T21" fmla="*/ 0 h 97"/>
                <a:gd name="T22" fmla="*/ 57 w 68"/>
                <a:gd name="T23" fmla="*/ 0 h 97"/>
                <a:gd name="T24" fmla="*/ 36 w 68"/>
                <a:gd name="T25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97">
                  <a:moveTo>
                    <a:pt x="36" y="56"/>
                  </a:moveTo>
                  <a:cubicBezTo>
                    <a:pt x="16" y="0"/>
                    <a:pt x="16" y="0"/>
                    <a:pt x="1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5" y="84"/>
                    <a:pt x="21" y="87"/>
                    <a:pt x="15" y="87"/>
                  </a:cubicBezTo>
                  <a:cubicBezTo>
                    <a:pt x="10" y="87"/>
                    <a:pt x="6" y="86"/>
                    <a:pt x="3" y="8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4" y="96"/>
                    <a:pt x="9" y="97"/>
                    <a:pt x="16" y="97"/>
                  </a:cubicBezTo>
                  <a:cubicBezTo>
                    <a:pt x="28" y="97"/>
                    <a:pt x="34" y="91"/>
                    <a:pt x="38" y="80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7" y="0"/>
                    <a:pt x="57" y="0"/>
                    <a:pt x="57" y="0"/>
                  </a:cubicBezTo>
                  <a:lnTo>
                    <a:pt x="36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8" name="Freeform 32">
              <a:extLst>
                <a:ext uri="{FF2B5EF4-FFF2-40B4-BE49-F238E27FC236}">
                  <a16:creationId xmlns:a16="http://schemas.microsoft.com/office/drawing/2014/main" id="{E89F9FEC-99D6-4A5F-A00A-A7BCAC5F0C34}"/>
                </a:ext>
              </a:extLst>
            </p:cNvPr>
            <p:cNvSpPr/>
            <p:nvPr userDrawn="1"/>
          </p:nvSpPr>
          <p:spPr bwMode="auto">
            <a:xfrm>
              <a:off x="736600" y="6016626"/>
              <a:ext cx="125413" cy="128588"/>
            </a:xfrm>
            <a:custGeom>
              <a:avLst/>
              <a:gdLst>
                <a:gd name="T0" fmla="*/ 0 w 79"/>
                <a:gd name="T1" fmla="*/ 0 h 81"/>
                <a:gd name="T2" fmla="*/ 0 w 79"/>
                <a:gd name="T3" fmla="*/ 81 h 81"/>
                <a:gd name="T4" fmla="*/ 79 w 79"/>
                <a:gd name="T5" fmla="*/ 81 h 81"/>
                <a:gd name="T6" fmla="*/ 79 w 79"/>
                <a:gd name="T7" fmla="*/ 52 h 81"/>
                <a:gd name="T8" fmla="*/ 29 w 79"/>
                <a:gd name="T9" fmla="*/ 52 h 81"/>
                <a:gd name="T10" fmla="*/ 29 w 79"/>
                <a:gd name="T11" fmla="*/ 0 h 81"/>
                <a:gd name="T12" fmla="*/ 0 w 79"/>
                <a:gd name="T13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81">
                  <a:moveTo>
                    <a:pt x="0" y="0"/>
                  </a:moveTo>
                  <a:lnTo>
                    <a:pt x="0" y="81"/>
                  </a:lnTo>
                  <a:lnTo>
                    <a:pt x="79" y="81"/>
                  </a:lnTo>
                  <a:lnTo>
                    <a:pt x="79" y="52"/>
                  </a:lnTo>
                  <a:lnTo>
                    <a:pt x="29" y="52"/>
                  </a:lnTo>
                  <a:lnTo>
                    <a:pt x="2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39" name="Freeform 33">
              <a:extLst>
                <a:ext uri="{FF2B5EF4-FFF2-40B4-BE49-F238E27FC236}">
                  <a16:creationId xmlns:a16="http://schemas.microsoft.com/office/drawing/2014/main" id="{5DBCA40C-94DE-44F2-8AF7-2264C91B5282}"/>
                </a:ext>
              </a:extLst>
            </p:cNvPr>
            <p:cNvSpPr/>
            <p:nvPr userDrawn="1"/>
          </p:nvSpPr>
          <p:spPr bwMode="auto">
            <a:xfrm>
              <a:off x="939800" y="6230938"/>
              <a:ext cx="123825" cy="128588"/>
            </a:xfrm>
            <a:custGeom>
              <a:avLst/>
              <a:gdLst>
                <a:gd name="T0" fmla="*/ 0 w 78"/>
                <a:gd name="T1" fmla="*/ 29 h 81"/>
                <a:gd name="T2" fmla="*/ 49 w 78"/>
                <a:gd name="T3" fmla="*/ 29 h 81"/>
                <a:gd name="T4" fmla="*/ 49 w 78"/>
                <a:gd name="T5" fmla="*/ 81 h 81"/>
                <a:gd name="T6" fmla="*/ 78 w 78"/>
                <a:gd name="T7" fmla="*/ 81 h 81"/>
                <a:gd name="T8" fmla="*/ 78 w 78"/>
                <a:gd name="T9" fmla="*/ 0 h 81"/>
                <a:gd name="T10" fmla="*/ 0 w 78"/>
                <a:gd name="T11" fmla="*/ 0 h 81"/>
                <a:gd name="T12" fmla="*/ 0 w 78"/>
                <a:gd name="T13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81">
                  <a:moveTo>
                    <a:pt x="0" y="29"/>
                  </a:moveTo>
                  <a:lnTo>
                    <a:pt x="49" y="29"/>
                  </a:lnTo>
                  <a:lnTo>
                    <a:pt x="49" y="81"/>
                  </a:lnTo>
                  <a:lnTo>
                    <a:pt x="78" y="81"/>
                  </a:lnTo>
                  <a:lnTo>
                    <a:pt x="78" y="0"/>
                  </a:lnTo>
                  <a:lnTo>
                    <a:pt x="0" y="0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940F4C7F-2317-4596-B023-4EC1D32BCAD1}"/>
                </a:ext>
              </a:extLst>
            </p:cNvPr>
            <p:cNvSpPr/>
            <p:nvPr userDrawn="1"/>
          </p:nvSpPr>
          <p:spPr bwMode="auto">
            <a:xfrm>
              <a:off x="735013" y="6230938"/>
              <a:ext cx="127000" cy="127000"/>
            </a:xfrm>
            <a:custGeom>
              <a:avLst/>
              <a:gdLst>
                <a:gd name="T0" fmla="*/ 51 w 80"/>
                <a:gd name="T1" fmla="*/ 51 h 80"/>
                <a:gd name="T2" fmla="*/ 0 w 80"/>
                <a:gd name="T3" fmla="*/ 51 h 80"/>
                <a:gd name="T4" fmla="*/ 0 w 80"/>
                <a:gd name="T5" fmla="*/ 80 h 80"/>
                <a:gd name="T6" fmla="*/ 80 w 80"/>
                <a:gd name="T7" fmla="*/ 80 h 80"/>
                <a:gd name="T8" fmla="*/ 80 w 80"/>
                <a:gd name="T9" fmla="*/ 0 h 80"/>
                <a:gd name="T10" fmla="*/ 51 w 80"/>
                <a:gd name="T11" fmla="*/ 0 h 80"/>
                <a:gd name="T12" fmla="*/ 51 w 80"/>
                <a:gd name="T13" fmla="*/ 5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51" y="51"/>
                  </a:moveTo>
                  <a:lnTo>
                    <a:pt x="0" y="51"/>
                  </a:lnTo>
                  <a:lnTo>
                    <a:pt x="0" y="80"/>
                  </a:lnTo>
                  <a:lnTo>
                    <a:pt x="80" y="80"/>
                  </a:lnTo>
                  <a:lnTo>
                    <a:pt x="80" y="0"/>
                  </a:lnTo>
                  <a:lnTo>
                    <a:pt x="51" y="0"/>
                  </a:lnTo>
                  <a:lnTo>
                    <a:pt x="5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9F75C909-22FC-4D5B-8940-5958047842E8}"/>
                </a:ext>
              </a:extLst>
            </p:cNvPr>
            <p:cNvSpPr/>
            <p:nvPr userDrawn="1"/>
          </p:nvSpPr>
          <p:spPr bwMode="auto">
            <a:xfrm>
              <a:off x="966788" y="5992813"/>
              <a:ext cx="122238" cy="179388"/>
            </a:xfrm>
            <a:custGeom>
              <a:avLst/>
              <a:gdLst>
                <a:gd name="T0" fmla="*/ 1 w 77"/>
                <a:gd name="T1" fmla="*/ 20 h 113"/>
                <a:gd name="T2" fmla="*/ 36 w 77"/>
                <a:gd name="T3" fmla="*/ 56 h 113"/>
                <a:gd name="T4" fmla="*/ 0 w 77"/>
                <a:gd name="T5" fmla="*/ 92 h 113"/>
                <a:gd name="T6" fmla="*/ 20 w 77"/>
                <a:gd name="T7" fmla="*/ 113 h 113"/>
                <a:gd name="T8" fmla="*/ 77 w 77"/>
                <a:gd name="T9" fmla="*/ 56 h 113"/>
                <a:gd name="T10" fmla="*/ 21 w 77"/>
                <a:gd name="T11" fmla="*/ 0 h 113"/>
                <a:gd name="T12" fmla="*/ 1 w 77"/>
                <a:gd name="T13" fmla="*/ 2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1" y="20"/>
                  </a:moveTo>
                  <a:lnTo>
                    <a:pt x="36" y="56"/>
                  </a:lnTo>
                  <a:lnTo>
                    <a:pt x="0" y="92"/>
                  </a:lnTo>
                  <a:lnTo>
                    <a:pt x="20" y="113"/>
                  </a:lnTo>
                  <a:lnTo>
                    <a:pt x="77" y="56"/>
                  </a:lnTo>
                  <a:lnTo>
                    <a:pt x="21" y="0"/>
                  </a:lnTo>
                  <a:lnTo>
                    <a:pt x="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2" name="Freeform 36">
              <a:extLst>
                <a:ext uri="{FF2B5EF4-FFF2-40B4-BE49-F238E27FC236}">
                  <a16:creationId xmlns:a16="http://schemas.microsoft.com/office/drawing/2014/main" id="{73A944B4-1371-43A2-BDDD-D7005C961CC6}"/>
                </a:ext>
              </a:extLst>
            </p:cNvPr>
            <p:cNvSpPr/>
            <p:nvPr userDrawn="1"/>
          </p:nvSpPr>
          <p:spPr bwMode="auto">
            <a:xfrm>
              <a:off x="492125" y="6019801"/>
              <a:ext cx="179388" cy="122238"/>
            </a:xfrm>
            <a:custGeom>
              <a:avLst/>
              <a:gdLst>
                <a:gd name="T0" fmla="*/ 0 w 113"/>
                <a:gd name="T1" fmla="*/ 56 h 77"/>
                <a:gd name="T2" fmla="*/ 20 w 113"/>
                <a:gd name="T3" fmla="*/ 76 h 77"/>
                <a:gd name="T4" fmla="*/ 55 w 113"/>
                <a:gd name="T5" fmla="*/ 40 h 77"/>
                <a:gd name="T6" fmla="*/ 92 w 113"/>
                <a:gd name="T7" fmla="*/ 77 h 77"/>
                <a:gd name="T8" fmla="*/ 113 w 113"/>
                <a:gd name="T9" fmla="*/ 56 h 77"/>
                <a:gd name="T10" fmla="*/ 55 w 113"/>
                <a:gd name="T11" fmla="*/ 0 h 77"/>
                <a:gd name="T12" fmla="*/ 0 w 113"/>
                <a:gd name="T13" fmla="*/ 56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77">
                  <a:moveTo>
                    <a:pt x="0" y="56"/>
                  </a:moveTo>
                  <a:lnTo>
                    <a:pt x="20" y="76"/>
                  </a:lnTo>
                  <a:lnTo>
                    <a:pt x="55" y="40"/>
                  </a:lnTo>
                  <a:lnTo>
                    <a:pt x="92" y="77"/>
                  </a:lnTo>
                  <a:lnTo>
                    <a:pt x="113" y="56"/>
                  </a:lnTo>
                  <a:lnTo>
                    <a:pt x="55" y="0"/>
                  </a:lnTo>
                  <a:lnTo>
                    <a:pt x="0" y="5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3" name="Freeform 37">
              <a:extLst>
                <a:ext uri="{FF2B5EF4-FFF2-40B4-BE49-F238E27FC236}">
                  <a16:creationId xmlns:a16="http://schemas.microsoft.com/office/drawing/2014/main" id="{067DC72B-66C1-496B-9BB0-4717F99AB2EE}"/>
                </a:ext>
              </a:extLst>
            </p:cNvPr>
            <p:cNvSpPr/>
            <p:nvPr userDrawn="1"/>
          </p:nvSpPr>
          <p:spPr bwMode="auto">
            <a:xfrm>
              <a:off x="914400" y="5813426"/>
              <a:ext cx="177800" cy="123825"/>
            </a:xfrm>
            <a:custGeom>
              <a:avLst/>
              <a:gdLst>
                <a:gd name="T0" fmla="*/ 56 w 112"/>
                <a:gd name="T1" fmla="*/ 37 h 78"/>
                <a:gd name="T2" fmla="*/ 20 w 112"/>
                <a:gd name="T3" fmla="*/ 0 h 78"/>
                <a:gd name="T4" fmla="*/ 0 w 112"/>
                <a:gd name="T5" fmla="*/ 21 h 78"/>
                <a:gd name="T6" fmla="*/ 56 w 112"/>
                <a:gd name="T7" fmla="*/ 78 h 78"/>
                <a:gd name="T8" fmla="*/ 112 w 112"/>
                <a:gd name="T9" fmla="*/ 21 h 78"/>
                <a:gd name="T10" fmla="*/ 92 w 112"/>
                <a:gd name="T11" fmla="*/ 1 h 78"/>
                <a:gd name="T12" fmla="*/ 56 w 112"/>
                <a:gd name="T13" fmla="*/ 37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78">
                  <a:moveTo>
                    <a:pt x="56" y="37"/>
                  </a:moveTo>
                  <a:lnTo>
                    <a:pt x="20" y="0"/>
                  </a:lnTo>
                  <a:lnTo>
                    <a:pt x="0" y="21"/>
                  </a:lnTo>
                  <a:lnTo>
                    <a:pt x="56" y="78"/>
                  </a:lnTo>
                  <a:lnTo>
                    <a:pt x="112" y="21"/>
                  </a:lnTo>
                  <a:lnTo>
                    <a:pt x="92" y="1"/>
                  </a:lnTo>
                  <a:lnTo>
                    <a:pt x="56" y="3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4" name="Freeform 38">
              <a:extLst>
                <a:ext uri="{FF2B5EF4-FFF2-40B4-BE49-F238E27FC236}">
                  <a16:creationId xmlns:a16="http://schemas.microsoft.com/office/drawing/2014/main" id="{4673773E-C375-4282-8188-62F26F95915C}"/>
                </a:ext>
              </a:extLst>
            </p:cNvPr>
            <p:cNvSpPr/>
            <p:nvPr userDrawn="1"/>
          </p:nvSpPr>
          <p:spPr bwMode="auto">
            <a:xfrm>
              <a:off x="522288" y="5813426"/>
              <a:ext cx="127000" cy="127000"/>
            </a:xfrm>
            <a:custGeom>
              <a:avLst/>
              <a:gdLst>
                <a:gd name="T0" fmla="*/ 0 w 80"/>
                <a:gd name="T1" fmla="*/ 80 h 80"/>
                <a:gd name="T2" fmla="*/ 29 w 80"/>
                <a:gd name="T3" fmla="*/ 80 h 80"/>
                <a:gd name="T4" fmla="*/ 29 w 80"/>
                <a:gd name="T5" fmla="*/ 29 h 80"/>
                <a:gd name="T6" fmla="*/ 80 w 80"/>
                <a:gd name="T7" fmla="*/ 29 h 80"/>
                <a:gd name="T8" fmla="*/ 80 w 80"/>
                <a:gd name="T9" fmla="*/ 0 h 80"/>
                <a:gd name="T10" fmla="*/ 0 w 80"/>
                <a:gd name="T11" fmla="*/ 0 h 80"/>
                <a:gd name="T12" fmla="*/ 0 w 80"/>
                <a:gd name="T13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80">
                  <a:moveTo>
                    <a:pt x="0" y="80"/>
                  </a:moveTo>
                  <a:lnTo>
                    <a:pt x="29" y="80"/>
                  </a:lnTo>
                  <a:lnTo>
                    <a:pt x="29" y="29"/>
                  </a:lnTo>
                  <a:lnTo>
                    <a:pt x="80" y="29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5" name="Freeform 39">
              <a:extLst>
                <a:ext uri="{FF2B5EF4-FFF2-40B4-BE49-F238E27FC236}">
                  <a16:creationId xmlns:a16="http://schemas.microsoft.com/office/drawing/2014/main" id="{E8F6872C-6A52-485E-8BE7-395830B2C00D}"/>
                </a:ext>
              </a:extLst>
            </p:cNvPr>
            <p:cNvSpPr/>
            <p:nvPr userDrawn="1"/>
          </p:nvSpPr>
          <p:spPr bwMode="auto">
            <a:xfrm>
              <a:off x="712788" y="5794376"/>
              <a:ext cx="122238" cy="179388"/>
            </a:xfrm>
            <a:custGeom>
              <a:avLst/>
              <a:gdLst>
                <a:gd name="T0" fmla="*/ 76 w 77"/>
                <a:gd name="T1" fmla="*/ 92 h 113"/>
                <a:gd name="T2" fmla="*/ 41 w 77"/>
                <a:gd name="T3" fmla="*/ 57 h 113"/>
                <a:gd name="T4" fmla="*/ 77 w 77"/>
                <a:gd name="T5" fmla="*/ 21 h 113"/>
                <a:gd name="T6" fmla="*/ 57 w 77"/>
                <a:gd name="T7" fmla="*/ 0 h 113"/>
                <a:gd name="T8" fmla="*/ 0 w 77"/>
                <a:gd name="T9" fmla="*/ 57 h 113"/>
                <a:gd name="T10" fmla="*/ 56 w 77"/>
                <a:gd name="T11" fmla="*/ 113 h 113"/>
                <a:gd name="T12" fmla="*/ 76 w 77"/>
                <a:gd name="T13" fmla="*/ 92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13">
                  <a:moveTo>
                    <a:pt x="76" y="92"/>
                  </a:moveTo>
                  <a:lnTo>
                    <a:pt x="41" y="57"/>
                  </a:lnTo>
                  <a:lnTo>
                    <a:pt x="77" y="21"/>
                  </a:lnTo>
                  <a:lnTo>
                    <a:pt x="57" y="0"/>
                  </a:lnTo>
                  <a:lnTo>
                    <a:pt x="0" y="57"/>
                  </a:lnTo>
                  <a:lnTo>
                    <a:pt x="56" y="113"/>
                  </a:lnTo>
                  <a:lnTo>
                    <a:pt x="7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6" name="Freeform 40">
              <a:extLst>
                <a:ext uri="{FF2B5EF4-FFF2-40B4-BE49-F238E27FC236}">
                  <a16:creationId xmlns:a16="http://schemas.microsoft.com/office/drawing/2014/main" id="{5A1F62BD-3784-4E3C-9911-6E97232E9878}"/>
                </a:ext>
              </a:extLst>
            </p:cNvPr>
            <p:cNvSpPr/>
            <p:nvPr userDrawn="1"/>
          </p:nvSpPr>
          <p:spPr bwMode="auto">
            <a:xfrm>
              <a:off x="496888" y="6210301"/>
              <a:ext cx="120650" cy="179388"/>
            </a:xfrm>
            <a:custGeom>
              <a:avLst/>
              <a:gdLst>
                <a:gd name="T0" fmla="*/ 56 w 76"/>
                <a:gd name="T1" fmla="*/ 0 h 113"/>
                <a:gd name="T2" fmla="*/ 0 w 76"/>
                <a:gd name="T3" fmla="*/ 56 h 113"/>
                <a:gd name="T4" fmla="*/ 55 w 76"/>
                <a:gd name="T5" fmla="*/ 113 h 113"/>
                <a:gd name="T6" fmla="*/ 76 w 76"/>
                <a:gd name="T7" fmla="*/ 92 h 113"/>
                <a:gd name="T8" fmla="*/ 40 w 76"/>
                <a:gd name="T9" fmla="*/ 56 h 113"/>
                <a:gd name="T10" fmla="*/ 76 w 76"/>
                <a:gd name="T11" fmla="*/ 20 h 113"/>
                <a:gd name="T12" fmla="*/ 56 w 76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113">
                  <a:moveTo>
                    <a:pt x="56" y="0"/>
                  </a:moveTo>
                  <a:lnTo>
                    <a:pt x="0" y="56"/>
                  </a:lnTo>
                  <a:lnTo>
                    <a:pt x="55" y="113"/>
                  </a:lnTo>
                  <a:lnTo>
                    <a:pt x="76" y="92"/>
                  </a:lnTo>
                  <a:lnTo>
                    <a:pt x="40" y="56"/>
                  </a:lnTo>
                  <a:lnTo>
                    <a:pt x="76" y="20"/>
                  </a:lnTo>
                  <a:lnTo>
                    <a:pt x="5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7" name="Freeform 41">
              <a:extLst>
                <a:ext uri="{FF2B5EF4-FFF2-40B4-BE49-F238E27FC236}">
                  <a16:creationId xmlns:a16="http://schemas.microsoft.com/office/drawing/2014/main" id="{4131739B-ACF7-4462-AB22-1712F106798C}"/>
                </a:ext>
              </a:extLst>
            </p:cNvPr>
            <p:cNvSpPr/>
            <p:nvPr userDrawn="1"/>
          </p:nvSpPr>
          <p:spPr bwMode="auto">
            <a:xfrm>
              <a:off x="1271588" y="5827713"/>
              <a:ext cx="96838" cy="101600"/>
            </a:xfrm>
            <a:custGeom>
              <a:avLst/>
              <a:gdLst>
                <a:gd name="T0" fmla="*/ 26 w 72"/>
                <a:gd name="T1" fmla="*/ 56 h 75"/>
                <a:gd name="T2" fmla="*/ 26 w 72"/>
                <a:gd name="T3" fmla="*/ 9 h 75"/>
                <a:gd name="T4" fmla="*/ 47 w 72"/>
                <a:gd name="T5" fmla="*/ 9 h 75"/>
                <a:gd name="T6" fmla="*/ 60 w 72"/>
                <a:gd name="T7" fmla="*/ 22 h 75"/>
                <a:gd name="T8" fmla="*/ 60 w 72"/>
                <a:gd name="T9" fmla="*/ 75 h 75"/>
                <a:gd name="T10" fmla="*/ 72 w 72"/>
                <a:gd name="T11" fmla="*/ 75 h 75"/>
                <a:gd name="T12" fmla="*/ 72 w 72"/>
                <a:gd name="T13" fmla="*/ 23 h 75"/>
                <a:gd name="T14" fmla="*/ 47 w 72"/>
                <a:gd name="T15" fmla="*/ 0 h 75"/>
                <a:gd name="T16" fmla="*/ 15 w 72"/>
                <a:gd name="T17" fmla="*/ 0 h 75"/>
                <a:gd name="T18" fmla="*/ 15 w 72"/>
                <a:gd name="T19" fmla="*/ 55 h 75"/>
                <a:gd name="T20" fmla="*/ 4 w 72"/>
                <a:gd name="T21" fmla="*/ 66 h 75"/>
                <a:gd name="T22" fmla="*/ 0 w 72"/>
                <a:gd name="T23" fmla="*/ 65 h 75"/>
                <a:gd name="T24" fmla="*/ 0 w 72"/>
                <a:gd name="T25" fmla="*/ 75 h 75"/>
                <a:gd name="T26" fmla="*/ 8 w 72"/>
                <a:gd name="T27" fmla="*/ 75 h 75"/>
                <a:gd name="T28" fmla="*/ 26 w 72"/>
                <a:gd name="T29" fmla="*/ 56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26" y="56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5" y="62"/>
                    <a:pt x="13" y="66"/>
                    <a:pt x="4" y="66"/>
                  </a:cubicBezTo>
                  <a:cubicBezTo>
                    <a:pt x="3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8" name="Freeform 42">
              <a:extLst>
                <a:ext uri="{FF2B5EF4-FFF2-40B4-BE49-F238E27FC236}">
                  <a16:creationId xmlns:a16="http://schemas.microsoft.com/office/drawing/2014/main" id="{06D1B5E2-6AF1-42AC-9124-62F66FBDDA9C}"/>
                </a:ext>
              </a:extLst>
            </p:cNvPr>
            <p:cNvSpPr/>
            <p:nvPr userDrawn="1"/>
          </p:nvSpPr>
          <p:spPr bwMode="auto">
            <a:xfrm>
              <a:off x="1392238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49" name="Freeform 43">
              <a:extLst>
                <a:ext uri="{FF2B5EF4-FFF2-40B4-BE49-F238E27FC236}">
                  <a16:creationId xmlns:a16="http://schemas.microsoft.com/office/drawing/2014/main" id="{818D5C87-C05A-4539-B46C-5BF574961723}"/>
                </a:ext>
              </a:extLst>
            </p:cNvPr>
            <p:cNvSpPr/>
            <p:nvPr userDrawn="1"/>
          </p:nvSpPr>
          <p:spPr bwMode="auto">
            <a:xfrm>
              <a:off x="1443038" y="5827713"/>
              <a:ext cx="46038" cy="103188"/>
            </a:xfrm>
            <a:custGeom>
              <a:avLst/>
              <a:gdLst>
                <a:gd name="T0" fmla="*/ 34 w 34"/>
                <a:gd name="T1" fmla="*/ 55 h 76"/>
                <a:gd name="T2" fmla="*/ 34 w 34"/>
                <a:gd name="T3" fmla="*/ 0 h 76"/>
                <a:gd name="T4" fmla="*/ 7 w 34"/>
                <a:gd name="T5" fmla="*/ 0 h 76"/>
                <a:gd name="T6" fmla="*/ 7 w 34"/>
                <a:gd name="T7" fmla="*/ 9 h 76"/>
                <a:gd name="T8" fmla="*/ 22 w 34"/>
                <a:gd name="T9" fmla="*/ 9 h 76"/>
                <a:gd name="T10" fmla="*/ 22 w 34"/>
                <a:gd name="T11" fmla="*/ 55 h 76"/>
                <a:gd name="T12" fmla="*/ 8 w 34"/>
                <a:gd name="T13" fmla="*/ 66 h 76"/>
                <a:gd name="T14" fmla="*/ 0 w 34"/>
                <a:gd name="T15" fmla="*/ 65 h 76"/>
                <a:gd name="T16" fmla="*/ 0 w 34"/>
                <a:gd name="T17" fmla="*/ 75 h 76"/>
                <a:gd name="T18" fmla="*/ 12 w 34"/>
                <a:gd name="T19" fmla="*/ 76 h 76"/>
                <a:gd name="T20" fmla="*/ 34 w 34"/>
                <a:gd name="T21" fmla="*/ 5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" h="76">
                  <a:moveTo>
                    <a:pt x="34" y="55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2" y="62"/>
                    <a:pt x="17" y="66"/>
                    <a:pt x="8" y="66"/>
                  </a:cubicBezTo>
                  <a:cubicBezTo>
                    <a:pt x="6" y="66"/>
                    <a:pt x="2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9" y="76"/>
                    <a:pt x="12" y="76"/>
                  </a:cubicBezTo>
                  <a:cubicBezTo>
                    <a:pt x="28" y="76"/>
                    <a:pt x="34" y="67"/>
                    <a:pt x="34" y="5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0" name="Freeform 44">
              <a:extLst>
                <a:ext uri="{FF2B5EF4-FFF2-40B4-BE49-F238E27FC236}">
                  <a16:creationId xmlns:a16="http://schemas.microsoft.com/office/drawing/2014/main" id="{C9E1269A-F7A1-4F70-9794-F8652214C0B2}"/>
                </a:ext>
              </a:extLst>
            </p:cNvPr>
            <p:cNvSpPr/>
            <p:nvPr userDrawn="1"/>
          </p:nvSpPr>
          <p:spPr bwMode="auto">
            <a:xfrm>
              <a:off x="1522413" y="5827713"/>
              <a:ext cx="111125" cy="101600"/>
            </a:xfrm>
            <a:custGeom>
              <a:avLst/>
              <a:gdLst>
                <a:gd name="T0" fmla="*/ 47 w 82"/>
                <a:gd name="T1" fmla="*/ 75 h 75"/>
                <a:gd name="T2" fmla="*/ 82 w 82"/>
                <a:gd name="T3" fmla="*/ 33 h 75"/>
                <a:gd name="T4" fmla="*/ 82 w 82"/>
                <a:gd name="T5" fmla="*/ 0 h 75"/>
                <a:gd name="T6" fmla="*/ 70 w 82"/>
                <a:gd name="T7" fmla="*/ 0 h 75"/>
                <a:gd name="T8" fmla="*/ 70 w 82"/>
                <a:gd name="T9" fmla="*/ 33 h 75"/>
                <a:gd name="T10" fmla="*/ 46 w 82"/>
                <a:gd name="T11" fmla="*/ 65 h 75"/>
                <a:gd name="T12" fmla="*/ 17 w 82"/>
                <a:gd name="T13" fmla="*/ 65 h 75"/>
                <a:gd name="T14" fmla="*/ 11 w 82"/>
                <a:gd name="T15" fmla="*/ 0 h 75"/>
                <a:gd name="T16" fmla="*/ 0 w 82"/>
                <a:gd name="T17" fmla="*/ 0 h 75"/>
                <a:gd name="T18" fmla="*/ 6 w 82"/>
                <a:gd name="T19" fmla="*/ 75 h 75"/>
                <a:gd name="T20" fmla="*/ 47 w 82"/>
                <a:gd name="T21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47" y="75"/>
                  </a:move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lnTo>
                    <a:pt x="47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1" name="Freeform 45">
              <a:extLst>
                <a:ext uri="{FF2B5EF4-FFF2-40B4-BE49-F238E27FC236}">
                  <a16:creationId xmlns:a16="http://schemas.microsoft.com/office/drawing/2014/main" id="{CD0C6A74-E5AD-4DEC-8D21-05EB87766E55}"/>
                </a:ext>
              </a:extLst>
            </p:cNvPr>
            <p:cNvSpPr/>
            <p:nvPr userDrawn="1"/>
          </p:nvSpPr>
          <p:spPr bwMode="auto">
            <a:xfrm>
              <a:off x="1563688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3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4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2" name="Freeform 46">
              <a:extLst>
                <a:ext uri="{FF2B5EF4-FFF2-40B4-BE49-F238E27FC236}">
                  <a16:creationId xmlns:a16="http://schemas.microsoft.com/office/drawing/2014/main" id="{28F334AC-5937-41BA-B5F5-9C9570B3E26A}"/>
                </a:ext>
              </a:extLst>
            </p:cNvPr>
            <p:cNvSpPr/>
            <p:nvPr userDrawn="1"/>
          </p:nvSpPr>
          <p:spPr bwMode="auto">
            <a:xfrm>
              <a:off x="1657350" y="5827713"/>
              <a:ext cx="77788" cy="101600"/>
            </a:xfrm>
            <a:custGeom>
              <a:avLst/>
              <a:gdLst>
                <a:gd name="T0" fmla="*/ 46 w 57"/>
                <a:gd name="T1" fmla="*/ 22 h 75"/>
                <a:gd name="T2" fmla="*/ 48 w 57"/>
                <a:gd name="T3" fmla="*/ 9 h 75"/>
                <a:gd name="T4" fmla="*/ 57 w 57"/>
                <a:gd name="T5" fmla="*/ 9 h 75"/>
                <a:gd name="T6" fmla="*/ 57 w 57"/>
                <a:gd name="T7" fmla="*/ 0 h 75"/>
                <a:gd name="T8" fmla="*/ 0 w 57"/>
                <a:gd name="T9" fmla="*/ 0 h 75"/>
                <a:gd name="T10" fmla="*/ 0 w 57"/>
                <a:gd name="T11" fmla="*/ 9 h 75"/>
                <a:gd name="T12" fmla="*/ 36 w 57"/>
                <a:gd name="T13" fmla="*/ 9 h 75"/>
                <a:gd name="T14" fmla="*/ 34 w 57"/>
                <a:gd name="T15" fmla="*/ 23 h 75"/>
                <a:gd name="T16" fmla="*/ 34 w 57"/>
                <a:gd name="T17" fmla="*/ 75 h 75"/>
                <a:gd name="T18" fmla="*/ 46 w 57"/>
                <a:gd name="T19" fmla="*/ 75 h 75"/>
                <a:gd name="T20" fmla="*/ 46 w 57"/>
                <a:gd name="T21" fmla="*/ 2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7" h="75">
                  <a:moveTo>
                    <a:pt x="46" y="22"/>
                  </a:moveTo>
                  <a:cubicBezTo>
                    <a:pt x="46" y="17"/>
                    <a:pt x="47" y="13"/>
                    <a:pt x="48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13"/>
                    <a:pt x="34" y="17"/>
                    <a:pt x="34" y="23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46" y="75"/>
                    <a:pt x="46" y="75"/>
                    <a:pt x="46" y="75"/>
                  </a:cubicBezTo>
                  <a:lnTo>
                    <a:pt x="46" y="2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3" name="Freeform 47">
              <a:extLst>
                <a:ext uri="{FF2B5EF4-FFF2-40B4-BE49-F238E27FC236}">
                  <a16:creationId xmlns:a16="http://schemas.microsoft.com/office/drawing/2014/main" id="{F90DB579-C8AD-48E9-A557-85B4E41629FA}"/>
                </a:ext>
              </a:extLst>
            </p:cNvPr>
            <p:cNvSpPr/>
            <p:nvPr userDrawn="1"/>
          </p:nvSpPr>
          <p:spPr bwMode="auto">
            <a:xfrm>
              <a:off x="1762125" y="5827713"/>
              <a:ext cx="80963" cy="101600"/>
            </a:xfrm>
            <a:custGeom>
              <a:avLst/>
              <a:gdLst>
                <a:gd name="T0" fmla="*/ 51 w 51"/>
                <a:gd name="T1" fmla="*/ 64 h 64"/>
                <a:gd name="T2" fmla="*/ 51 w 51"/>
                <a:gd name="T3" fmla="*/ 0 h 64"/>
                <a:gd name="T4" fmla="*/ 0 w 51"/>
                <a:gd name="T5" fmla="*/ 0 h 64"/>
                <a:gd name="T6" fmla="*/ 0 w 51"/>
                <a:gd name="T7" fmla="*/ 64 h 64"/>
                <a:gd name="T8" fmla="*/ 11 w 51"/>
                <a:gd name="T9" fmla="*/ 64 h 64"/>
                <a:gd name="T10" fmla="*/ 11 w 51"/>
                <a:gd name="T11" fmla="*/ 7 h 64"/>
                <a:gd name="T12" fmla="*/ 41 w 51"/>
                <a:gd name="T13" fmla="*/ 7 h 64"/>
                <a:gd name="T14" fmla="*/ 41 w 51"/>
                <a:gd name="T15" fmla="*/ 64 h 64"/>
                <a:gd name="T16" fmla="*/ 51 w 51"/>
                <a:gd name="T17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1" h="64">
                  <a:moveTo>
                    <a:pt x="51" y="64"/>
                  </a:moveTo>
                  <a:lnTo>
                    <a:pt x="51" y="0"/>
                  </a:lnTo>
                  <a:lnTo>
                    <a:pt x="0" y="0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1" y="7"/>
                  </a:lnTo>
                  <a:lnTo>
                    <a:pt x="41" y="7"/>
                  </a:lnTo>
                  <a:lnTo>
                    <a:pt x="41" y="64"/>
                  </a:lnTo>
                  <a:lnTo>
                    <a:pt x="51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4" name="Freeform 48">
              <a:extLst>
                <a:ext uri="{FF2B5EF4-FFF2-40B4-BE49-F238E27FC236}">
                  <a16:creationId xmlns:a16="http://schemas.microsoft.com/office/drawing/2014/main" id="{A1A2637A-5C73-439D-8ECC-0CDB19F906DB}"/>
                </a:ext>
              </a:extLst>
            </p:cNvPr>
            <p:cNvSpPr/>
            <p:nvPr userDrawn="1"/>
          </p:nvSpPr>
          <p:spPr bwMode="auto">
            <a:xfrm>
              <a:off x="1878013" y="5827713"/>
              <a:ext cx="77788" cy="101600"/>
            </a:xfrm>
            <a:custGeom>
              <a:avLst/>
              <a:gdLst>
                <a:gd name="T0" fmla="*/ 39 w 49"/>
                <a:gd name="T1" fmla="*/ 64 h 64"/>
                <a:gd name="T2" fmla="*/ 49 w 49"/>
                <a:gd name="T3" fmla="*/ 64 h 64"/>
                <a:gd name="T4" fmla="*/ 49 w 49"/>
                <a:gd name="T5" fmla="*/ 0 h 64"/>
                <a:gd name="T6" fmla="*/ 0 w 49"/>
                <a:gd name="T7" fmla="*/ 0 h 64"/>
                <a:gd name="T8" fmla="*/ 0 w 49"/>
                <a:gd name="T9" fmla="*/ 7 h 64"/>
                <a:gd name="T10" fmla="*/ 39 w 49"/>
                <a:gd name="T11" fmla="*/ 7 h 64"/>
                <a:gd name="T12" fmla="*/ 39 w 49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4">
                  <a:moveTo>
                    <a:pt x="39" y="64"/>
                  </a:moveTo>
                  <a:lnTo>
                    <a:pt x="49" y="64"/>
                  </a:lnTo>
                  <a:lnTo>
                    <a:pt x="49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39" y="7"/>
                  </a:lnTo>
                  <a:lnTo>
                    <a:pt x="39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5" name="Freeform 49">
              <a:extLst>
                <a:ext uri="{FF2B5EF4-FFF2-40B4-BE49-F238E27FC236}">
                  <a16:creationId xmlns:a16="http://schemas.microsoft.com/office/drawing/2014/main" id="{FD0B231E-8E6C-4328-AD8C-C6E3FDEB089C}"/>
                </a:ext>
              </a:extLst>
            </p:cNvPr>
            <p:cNvSpPr/>
            <p:nvPr userDrawn="1"/>
          </p:nvSpPr>
          <p:spPr bwMode="auto">
            <a:xfrm>
              <a:off x="1878013" y="5870576"/>
              <a:ext cx="19050" cy="58738"/>
            </a:xfrm>
            <a:custGeom>
              <a:avLst/>
              <a:gdLst>
                <a:gd name="T0" fmla="*/ 11 w 13"/>
                <a:gd name="T1" fmla="*/ 15 h 43"/>
                <a:gd name="T2" fmla="*/ 13 w 13"/>
                <a:gd name="T3" fmla="*/ 0 h 43"/>
                <a:gd name="T4" fmla="*/ 2 w 13"/>
                <a:gd name="T5" fmla="*/ 0 h 43"/>
                <a:gd name="T6" fmla="*/ 0 w 13"/>
                <a:gd name="T7" fmla="*/ 12 h 43"/>
                <a:gd name="T8" fmla="*/ 0 w 13"/>
                <a:gd name="T9" fmla="*/ 43 h 43"/>
                <a:gd name="T10" fmla="*/ 11 w 13"/>
                <a:gd name="T11" fmla="*/ 43 h 43"/>
                <a:gd name="T12" fmla="*/ 11 w 13"/>
                <a:gd name="T13" fmla="*/ 15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43">
                  <a:moveTo>
                    <a:pt x="11" y="15"/>
                  </a:moveTo>
                  <a:cubicBezTo>
                    <a:pt x="11" y="7"/>
                    <a:pt x="12" y="3"/>
                    <a:pt x="1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0" y="7"/>
                    <a:pt x="0" y="12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1" y="43"/>
                    <a:pt x="11" y="43"/>
                    <a:pt x="11" y="43"/>
                  </a:cubicBezTo>
                  <a:lnTo>
                    <a:pt x="11" y="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6" name="Freeform 50">
              <a:extLst>
                <a:ext uri="{FF2B5EF4-FFF2-40B4-BE49-F238E27FC236}">
                  <a16:creationId xmlns:a16="http://schemas.microsoft.com/office/drawing/2014/main" id="{64B40B73-FA7F-4CBE-B048-BC1CB0FAA9BF}"/>
                </a:ext>
              </a:extLst>
            </p:cNvPr>
            <p:cNvSpPr/>
            <p:nvPr userDrawn="1"/>
          </p:nvSpPr>
          <p:spPr bwMode="auto">
            <a:xfrm>
              <a:off x="2025650" y="5827713"/>
              <a:ext cx="96838" cy="101600"/>
            </a:xfrm>
            <a:custGeom>
              <a:avLst/>
              <a:gdLst>
                <a:gd name="T0" fmla="*/ 47 w 72"/>
                <a:gd name="T1" fmla="*/ 0 h 75"/>
                <a:gd name="T2" fmla="*/ 14 w 72"/>
                <a:gd name="T3" fmla="*/ 0 h 75"/>
                <a:gd name="T4" fmla="*/ 14 w 72"/>
                <a:gd name="T5" fmla="*/ 55 h 75"/>
                <a:gd name="T6" fmla="*/ 4 w 72"/>
                <a:gd name="T7" fmla="*/ 66 h 75"/>
                <a:gd name="T8" fmla="*/ 0 w 72"/>
                <a:gd name="T9" fmla="*/ 65 h 75"/>
                <a:gd name="T10" fmla="*/ 0 w 72"/>
                <a:gd name="T11" fmla="*/ 75 h 75"/>
                <a:gd name="T12" fmla="*/ 8 w 72"/>
                <a:gd name="T13" fmla="*/ 75 h 75"/>
                <a:gd name="T14" fmla="*/ 26 w 72"/>
                <a:gd name="T15" fmla="*/ 56 h 75"/>
                <a:gd name="T16" fmla="*/ 26 w 72"/>
                <a:gd name="T17" fmla="*/ 9 h 75"/>
                <a:gd name="T18" fmla="*/ 47 w 72"/>
                <a:gd name="T19" fmla="*/ 9 h 75"/>
                <a:gd name="T20" fmla="*/ 60 w 72"/>
                <a:gd name="T21" fmla="*/ 22 h 75"/>
                <a:gd name="T22" fmla="*/ 60 w 72"/>
                <a:gd name="T23" fmla="*/ 75 h 75"/>
                <a:gd name="T24" fmla="*/ 72 w 72"/>
                <a:gd name="T25" fmla="*/ 75 h 75"/>
                <a:gd name="T26" fmla="*/ 72 w 72"/>
                <a:gd name="T27" fmla="*/ 23 h 75"/>
                <a:gd name="T28" fmla="*/ 47 w 72"/>
                <a:gd name="T2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2" h="75">
                  <a:moveTo>
                    <a:pt x="47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4" y="62"/>
                    <a:pt x="12" y="66"/>
                    <a:pt x="4" y="66"/>
                  </a:cubicBezTo>
                  <a:cubicBezTo>
                    <a:pt x="3" y="66"/>
                    <a:pt x="1" y="66"/>
                    <a:pt x="0" y="6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2" y="75"/>
                    <a:pt x="6" y="75"/>
                    <a:pt x="8" y="75"/>
                  </a:cubicBezTo>
                  <a:cubicBezTo>
                    <a:pt x="22" y="75"/>
                    <a:pt x="26" y="68"/>
                    <a:pt x="26" y="56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55" y="9"/>
                    <a:pt x="60" y="14"/>
                    <a:pt x="60" y="22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23"/>
                    <a:pt x="72" y="23"/>
                    <a:pt x="72" y="23"/>
                  </a:cubicBezTo>
                  <a:cubicBezTo>
                    <a:pt x="72" y="8"/>
                    <a:pt x="64" y="0"/>
                    <a:pt x="4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7" name="Freeform 51">
              <a:extLst>
                <a:ext uri="{FF2B5EF4-FFF2-40B4-BE49-F238E27FC236}">
                  <a16:creationId xmlns:a16="http://schemas.microsoft.com/office/drawing/2014/main" id="{0BABAAB9-E277-4D1E-8F8F-E22389CEA931}"/>
                </a:ext>
              </a:extLst>
            </p:cNvPr>
            <p:cNvSpPr/>
            <p:nvPr userDrawn="1"/>
          </p:nvSpPr>
          <p:spPr bwMode="auto">
            <a:xfrm>
              <a:off x="2146300" y="5827713"/>
              <a:ext cx="26988" cy="101600"/>
            </a:xfrm>
            <a:custGeom>
              <a:avLst/>
              <a:gdLst>
                <a:gd name="T0" fmla="*/ 17 w 17"/>
                <a:gd name="T1" fmla="*/ 64 h 64"/>
                <a:gd name="T2" fmla="*/ 17 w 17"/>
                <a:gd name="T3" fmla="*/ 0 h 64"/>
                <a:gd name="T4" fmla="*/ 0 w 17"/>
                <a:gd name="T5" fmla="*/ 0 h 64"/>
                <a:gd name="T6" fmla="*/ 0 w 17"/>
                <a:gd name="T7" fmla="*/ 7 h 64"/>
                <a:gd name="T8" fmla="*/ 7 w 17"/>
                <a:gd name="T9" fmla="*/ 7 h 64"/>
                <a:gd name="T10" fmla="*/ 7 w 17"/>
                <a:gd name="T11" fmla="*/ 64 h 64"/>
                <a:gd name="T12" fmla="*/ 17 w 17"/>
                <a:gd name="T13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4">
                  <a:moveTo>
                    <a:pt x="17" y="64"/>
                  </a:moveTo>
                  <a:lnTo>
                    <a:pt x="17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7" y="7"/>
                  </a:lnTo>
                  <a:lnTo>
                    <a:pt x="7" y="64"/>
                  </a:lnTo>
                  <a:lnTo>
                    <a:pt x="17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8" name="Freeform 52">
              <a:extLst>
                <a:ext uri="{FF2B5EF4-FFF2-40B4-BE49-F238E27FC236}">
                  <a16:creationId xmlns:a16="http://schemas.microsoft.com/office/drawing/2014/main" id="{271133B8-5163-4D54-8560-4CDC4738C837}"/>
                </a:ext>
              </a:extLst>
            </p:cNvPr>
            <p:cNvSpPr/>
            <p:nvPr userDrawn="1"/>
          </p:nvSpPr>
          <p:spPr bwMode="auto">
            <a:xfrm>
              <a:off x="2246313" y="5827713"/>
              <a:ext cx="22225" cy="69850"/>
            </a:xfrm>
            <a:custGeom>
              <a:avLst/>
              <a:gdLst>
                <a:gd name="T0" fmla="*/ 5 w 17"/>
                <a:gd name="T1" fmla="*/ 25 h 52"/>
                <a:gd name="T2" fmla="*/ 0 w 17"/>
                <a:gd name="T3" fmla="*/ 49 h 52"/>
                <a:gd name="T4" fmla="*/ 9 w 17"/>
                <a:gd name="T5" fmla="*/ 52 h 52"/>
                <a:gd name="T6" fmla="*/ 17 w 17"/>
                <a:gd name="T7" fmla="*/ 24 h 52"/>
                <a:gd name="T8" fmla="*/ 17 w 17"/>
                <a:gd name="T9" fmla="*/ 0 h 52"/>
                <a:gd name="T10" fmla="*/ 5 w 17"/>
                <a:gd name="T11" fmla="*/ 0 h 52"/>
                <a:gd name="T12" fmla="*/ 5 w 17"/>
                <a:gd name="T13" fmla="*/ 2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2">
                  <a:moveTo>
                    <a:pt x="5" y="25"/>
                  </a:moveTo>
                  <a:cubicBezTo>
                    <a:pt x="5" y="34"/>
                    <a:pt x="4" y="42"/>
                    <a:pt x="0" y="49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5" y="45"/>
                    <a:pt x="17" y="37"/>
                    <a:pt x="17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5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59" name="Freeform 53">
              <a:extLst>
                <a:ext uri="{FF2B5EF4-FFF2-40B4-BE49-F238E27FC236}">
                  <a16:creationId xmlns:a16="http://schemas.microsoft.com/office/drawing/2014/main" id="{EFF68753-6939-41D6-9F1F-8704303A12C2}"/>
                </a:ext>
              </a:extLst>
            </p:cNvPr>
            <p:cNvSpPr/>
            <p:nvPr userDrawn="1"/>
          </p:nvSpPr>
          <p:spPr bwMode="auto">
            <a:xfrm>
              <a:off x="2205038" y="5827713"/>
              <a:ext cx="111125" cy="101600"/>
            </a:xfrm>
            <a:custGeom>
              <a:avLst/>
              <a:gdLst>
                <a:gd name="T0" fmla="*/ 70 w 82"/>
                <a:gd name="T1" fmla="*/ 33 h 75"/>
                <a:gd name="T2" fmla="*/ 46 w 82"/>
                <a:gd name="T3" fmla="*/ 65 h 75"/>
                <a:gd name="T4" fmla="*/ 17 w 82"/>
                <a:gd name="T5" fmla="*/ 65 h 75"/>
                <a:gd name="T6" fmla="*/ 12 w 82"/>
                <a:gd name="T7" fmla="*/ 0 h 75"/>
                <a:gd name="T8" fmla="*/ 0 w 82"/>
                <a:gd name="T9" fmla="*/ 0 h 75"/>
                <a:gd name="T10" fmla="*/ 6 w 82"/>
                <a:gd name="T11" fmla="*/ 75 h 75"/>
                <a:gd name="T12" fmla="*/ 47 w 82"/>
                <a:gd name="T13" fmla="*/ 75 h 75"/>
                <a:gd name="T14" fmla="*/ 82 w 82"/>
                <a:gd name="T15" fmla="*/ 33 h 75"/>
                <a:gd name="T16" fmla="*/ 82 w 82"/>
                <a:gd name="T17" fmla="*/ 0 h 75"/>
                <a:gd name="T18" fmla="*/ 70 w 82"/>
                <a:gd name="T19" fmla="*/ 0 h 75"/>
                <a:gd name="T20" fmla="*/ 70 w 82"/>
                <a:gd name="T21" fmla="*/ 33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" h="75">
                  <a:moveTo>
                    <a:pt x="70" y="33"/>
                  </a:moveTo>
                  <a:cubicBezTo>
                    <a:pt x="70" y="52"/>
                    <a:pt x="60" y="65"/>
                    <a:pt x="46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75"/>
                    <a:pt x="6" y="75"/>
                    <a:pt x="6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67" y="75"/>
                    <a:pt x="82" y="58"/>
                    <a:pt x="82" y="33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70" y="0"/>
                    <a:pt x="70" y="0"/>
                    <a:pt x="70" y="0"/>
                  </a:cubicBezTo>
                  <a:lnTo>
                    <a:pt x="7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F676E8FC-7900-4A90-8BC8-7C49188ACB0D}"/>
                </a:ext>
              </a:extLst>
            </p:cNvPr>
            <p:cNvSpPr/>
            <p:nvPr userDrawn="1"/>
          </p:nvSpPr>
          <p:spPr bwMode="auto">
            <a:xfrm>
              <a:off x="2343150" y="5827713"/>
              <a:ext cx="66675" cy="101600"/>
            </a:xfrm>
            <a:custGeom>
              <a:avLst/>
              <a:gdLst>
                <a:gd name="T0" fmla="*/ 50 w 50"/>
                <a:gd name="T1" fmla="*/ 75 h 75"/>
                <a:gd name="T2" fmla="*/ 50 w 50"/>
                <a:gd name="T3" fmla="*/ 23 h 75"/>
                <a:gd name="T4" fmla="*/ 26 w 50"/>
                <a:gd name="T5" fmla="*/ 0 h 75"/>
                <a:gd name="T6" fmla="*/ 0 w 50"/>
                <a:gd name="T7" fmla="*/ 0 h 75"/>
                <a:gd name="T8" fmla="*/ 0 w 50"/>
                <a:gd name="T9" fmla="*/ 9 h 75"/>
                <a:gd name="T10" fmla="*/ 25 w 50"/>
                <a:gd name="T11" fmla="*/ 9 h 75"/>
                <a:gd name="T12" fmla="*/ 38 w 50"/>
                <a:gd name="T13" fmla="*/ 22 h 75"/>
                <a:gd name="T14" fmla="*/ 38 w 50"/>
                <a:gd name="T15" fmla="*/ 75 h 75"/>
                <a:gd name="T16" fmla="*/ 50 w 50"/>
                <a:gd name="T1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0" h="75">
                  <a:moveTo>
                    <a:pt x="50" y="75"/>
                  </a:moveTo>
                  <a:cubicBezTo>
                    <a:pt x="50" y="23"/>
                    <a:pt x="50" y="23"/>
                    <a:pt x="50" y="23"/>
                  </a:cubicBezTo>
                  <a:cubicBezTo>
                    <a:pt x="50" y="8"/>
                    <a:pt x="43" y="0"/>
                    <a:pt x="2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34" y="9"/>
                    <a:pt x="38" y="14"/>
                    <a:pt x="38" y="22"/>
                  </a:cubicBezTo>
                  <a:cubicBezTo>
                    <a:pt x="38" y="75"/>
                    <a:pt x="38" y="75"/>
                    <a:pt x="38" y="75"/>
                  </a:cubicBezTo>
                  <a:lnTo>
                    <a:pt x="50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l" rtl="0"/>
              <a:endParaRPr 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7124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64393"/>
            <a:ext cx="4257676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864393"/>
            <a:ext cx="4276725" cy="3768329"/>
          </a:xfrm>
        </p:spPr>
        <p:txBody>
          <a:bodyPr/>
          <a:lstStyle>
            <a:lvl1pPr marL="2286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565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650" y="1"/>
            <a:ext cx="7886700" cy="7143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39391"/>
            <a:ext cx="4260057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8125" y="1550194"/>
            <a:ext cx="4260057" cy="3186113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839391"/>
            <a:ext cx="4248150" cy="617934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550194"/>
            <a:ext cx="4248150" cy="3193256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3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40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596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" y="750094"/>
            <a:ext cx="3505200" cy="1385887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989909" cy="4038599"/>
          </a:xfrm>
        </p:spPr>
        <p:txBody>
          <a:bodyPr>
            <a:norm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</a:defRPr>
            </a:lvl1pPr>
            <a:lvl2pPr marL="685800" indent="-228600"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2pPr>
            <a:lvl3pPr marL="1143000" indent="-228600">
              <a:buFont typeface="Wingdings" panose="05000000000000000000" pitchFamily="2" charset="2"/>
              <a:buChar char="§"/>
              <a:defRPr sz="1800">
                <a:solidFill>
                  <a:schemeClr val="tx1"/>
                </a:solidFill>
              </a:defRPr>
            </a:lvl3pPr>
            <a:lvl4pPr marL="16002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4pPr>
            <a:lvl5pPr marL="2057400" indent="-228600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125" y="2221706"/>
            <a:ext cx="3505200" cy="2543175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62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828675"/>
            <a:ext cx="3495675" cy="1278731"/>
          </a:xfrm>
        </p:spPr>
        <p:txBody>
          <a:bodyPr anchor="t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he-IL" dirty="0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1532"/>
            <a:ext cx="4989909" cy="3907631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 dirty="0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7650" y="2178844"/>
            <a:ext cx="3495675" cy="253603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dirty="0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D2294-1241-40AA-B4E2-F132AAC96FCC}" type="datetimeFigureOut">
              <a:rPr lang="en-US" smtClean="0"/>
              <a:t>6/20/2022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534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075" y="100967"/>
            <a:ext cx="8686800" cy="690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e-IL" dirty="0"/>
              <a:t>לחץ כדי לערוך כותרת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125" y="878682"/>
            <a:ext cx="8658225" cy="3850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dirty="0"/>
              <a:t>לחץ כדי לערוך סגנונות טקסט של תבנית בסיס</a:t>
            </a:r>
          </a:p>
          <a:p>
            <a:pPr lvl="1"/>
            <a:r>
              <a:rPr lang="he-IL" dirty="0"/>
              <a:t>רמה שנייה</a:t>
            </a:r>
          </a:p>
          <a:p>
            <a:pPr lvl="2"/>
            <a:r>
              <a:rPr lang="he-IL" dirty="0"/>
              <a:t>רמה שלישית</a:t>
            </a:r>
          </a:p>
          <a:p>
            <a:pPr lvl="3"/>
            <a:r>
              <a:rPr lang="he-IL" dirty="0"/>
              <a:t>רמה רביעית</a:t>
            </a:r>
          </a:p>
          <a:p>
            <a:pPr lvl="4"/>
            <a:r>
              <a:rPr lang="he-IL" dirty="0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1" y="4917283"/>
            <a:ext cx="1193833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D2294-1241-40AA-B4E2-F132AAC96FCC}" type="datetimeFigureOut">
              <a:rPr lang="en-US" smtClean="0"/>
              <a:t>6/20/2022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85950" y="4917283"/>
            <a:ext cx="5486400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4917283"/>
            <a:ext cx="1133475" cy="2262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9479A-B1FA-41E0-B854-B67B920FB5D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תמונה 11">
            <a:extLst>
              <a:ext uri="{FF2B5EF4-FFF2-40B4-BE49-F238E27FC236}">
                <a16:creationId xmlns:a16="http://schemas.microsoft.com/office/drawing/2014/main" id="{89203E30-DF1D-A74E-9B57-D586651742B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103" y="4489806"/>
            <a:ext cx="4614343" cy="507643"/>
          </a:xfrm>
          <a:prstGeom prst="rect">
            <a:avLst/>
          </a:prstGeom>
        </p:spPr>
      </p:pic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85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3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r" defTabSz="914400" rtl="1" eaLnBrk="1" latinLnBrk="0" hangingPunct="1">
        <a:lnSpc>
          <a:spcPct val="10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r" defTabSz="914400" rtl="1" eaLnBrk="1" latinLnBrk="0" hangingPunct="1">
        <a:lnSpc>
          <a:spcPct val="10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ערוך סגנונות טקסט של תבנית בסיס</a:t>
            </a:r>
          </a:p>
          <a:p>
            <a:pPr lvl="1"/>
            <a:r>
              <a:rPr lang="he-IL"/>
              <a:t>רמה שניה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E65C6AA-340A-4907-A34A-81BD991106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/>
              <a:t>31/5/2020</a:t>
            </a:r>
            <a:endParaRPr lang="en-GB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2326939-ED0C-469E-80EB-47877D3B4E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15350" y="4767263"/>
            <a:ext cx="4476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3"/>
                </a:solidFill>
              </a:defRPr>
            </a:lvl1pPr>
          </a:lstStyle>
          <a:p>
            <a:fld id="{DB9EE00F-41C0-4860-AE64-08C9205690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8798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  <p:sldLayoutId id="2147483690" r:id="rId19"/>
    <p:sldLayoutId id="2147483692" r:id="rId20"/>
  </p:sldLayoutIdLst>
  <p:transition/>
  <p:hf hdr="0" ftr="0"/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2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1.xml"/><Relationship Id="rId6" Type="http://schemas.openxmlformats.org/officeDocument/2006/relationships/customXml" Target="../ink/ink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5E0CB5A3-E6D1-0C43-B0FE-44023FA8A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62977"/>
            <a:ext cx="8943885" cy="627784"/>
          </a:xfrm>
        </p:spPr>
        <p:txBody>
          <a:bodyPr/>
          <a:lstStyle/>
          <a:p>
            <a:r>
              <a:rPr lang="he-IL" dirty="0"/>
              <a:t>התחרות העולמית מאיימת על ה-</a:t>
            </a:r>
            <a:r>
              <a:rPr lang="en-US" dirty="0"/>
              <a:t>HUB </a:t>
            </a:r>
            <a:r>
              <a:rPr lang="he-IL" dirty="0"/>
              <a:t> הישראלי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3068" y="2588932"/>
            <a:ext cx="8313879" cy="1128929"/>
          </a:xfrm>
        </p:spPr>
        <p:txBody>
          <a:bodyPr>
            <a:normAutofit/>
          </a:bodyPr>
          <a:lstStyle/>
          <a:p>
            <a:r>
              <a:rPr lang="he-IL" sz="2400" dirty="0"/>
              <a:t>נדרשות השקעות אסטרטגיות וגיוון בתשתיות חדשנות על מנת לשמר את המובילות העולמית</a:t>
            </a:r>
          </a:p>
        </p:txBody>
      </p:sp>
      <p:sp>
        <p:nvSpPr>
          <p:cNvPr id="6" name="מציין מיקום טקסט 5">
            <a:extLst>
              <a:ext uri="{FF2B5EF4-FFF2-40B4-BE49-F238E27FC236}">
                <a16:creationId xmlns:a16="http://schemas.microsoft.com/office/drawing/2014/main" id="{742A48B2-4E93-9440-B9E3-1C7CBE6B43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25949" y="3971463"/>
            <a:ext cx="7715250" cy="55006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he-IL" sz="2000" b="1" dirty="0"/>
              <a:t>ד"ר עמי אפלבום</a:t>
            </a:r>
          </a:p>
          <a:p>
            <a:pPr>
              <a:spcBef>
                <a:spcPts val="0"/>
              </a:spcBef>
            </a:pPr>
            <a:r>
              <a:rPr lang="he-IL" sz="2000" dirty="0"/>
              <a:t>המדען הראשי במשרד הכלכלה והתעשייה</a:t>
            </a:r>
          </a:p>
          <a:p>
            <a:pPr>
              <a:spcBef>
                <a:spcPts val="0"/>
              </a:spcBef>
            </a:pPr>
            <a:r>
              <a:rPr lang="he-IL" sz="2000" dirty="0"/>
              <a:t>ראש רשות החדשנות</a:t>
            </a:r>
          </a:p>
        </p:txBody>
      </p:sp>
    </p:spTree>
    <p:extLst>
      <p:ext uri="{BB962C8B-B14F-4D97-AF65-F5344CB8AC3E}">
        <p14:creationId xmlns:p14="http://schemas.microsoft.com/office/powerpoint/2010/main" val="152519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כותרת 4">
            <a:extLst>
              <a:ext uri="{FF2B5EF4-FFF2-40B4-BE49-F238E27FC236}">
                <a16:creationId xmlns:a16="http://schemas.microsoft.com/office/drawing/2014/main" id="{276B7DC1-A8DC-9743-A0A2-208A8A48A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48083" y="281605"/>
            <a:ext cx="8775743" cy="690562"/>
          </a:xfrm>
        </p:spPr>
        <p:txBody>
          <a:bodyPr/>
          <a:lstStyle/>
          <a:p>
            <a:r>
              <a:rPr lang="he-IL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ההייטק – עוגן הכלכלה הישראלית</a:t>
            </a:r>
          </a:p>
        </p:txBody>
      </p:sp>
      <p:grpSp>
        <p:nvGrpSpPr>
          <p:cNvPr id="54" name="קבוצה 53"/>
          <p:cNvGrpSpPr/>
          <p:nvPr/>
        </p:nvGrpSpPr>
        <p:grpSpPr>
          <a:xfrm>
            <a:off x="3592373" y="3132486"/>
            <a:ext cx="2524053" cy="1267254"/>
            <a:chOff x="1701729" y="3490239"/>
            <a:chExt cx="3587392" cy="1954531"/>
          </a:xfrm>
        </p:grpSpPr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EF8FBC0F-44BD-49A4-9624-B607EE22EB28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3961543" y="3499495"/>
              <a:ext cx="1327578" cy="1945275"/>
            </a:xfrm>
            <a:custGeom>
              <a:avLst/>
              <a:gdLst>
                <a:gd name="T0" fmla="*/ 314 w 432"/>
                <a:gd name="T1" fmla="*/ 633 h 633"/>
                <a:gd name="T2" fmla="*/ 0 w 432"/>
                <a:gd name="T3" fmla="*/ 320 h 633"/>
                <a:gd name="T4" fmla="*/ 319 w 432"/>
                <a:gd name="T5" fmla="*/ 0 h 633"/>
                <a:gd name="T6" fmla="*/ 432 w 432"/>
                <a:gd name="T7" fmla="*/ 115 h 633"/>
                <a:gd name="T8" fmla="*/ 229 w 432"/>
                <a:gd name="T9" fmla="*/ 320 h 633"/>
                <a:gd name="T10" fmla="*/ 427 w 432"/>
                <a:gd name="T11" fmla="*/ 518 h 633"/>
                <a:gd name="T12" fmla="*/ 314 w 432"/>
                <a:gd name="T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33">
                  <a:moveTo>
                    <a:pt x="314" y="633"/>
                  </a:moveTo>
                  <a:lnTo>
                    <a:pt x="0" y="320"/>
                  </a:lnTo>
                  <a:lnTo>
                    <a:pt x="319" y="0"/>
                  </a:lnTo>
                  <a:lnTo>
                    <a:pt x="432" y="115"/>
                  </a:lnTo>
                  <a:lnTo>
                    <a:pt x="229" y="320"/>
                  </a:lnTo>
                  <a:lnTo>
                    <a:pt x="427" y="518"/>
                  </a:lnTo>
                  <a:lnTo>
                    <a:pt x="314" y="633"/>
                  </a:lnTo>
                  <a:close/>
                </a:path>
              </a:pathLst>
            </a:custGeom>
            <a:gradFill flip="none" rotWithShape="1">
              <a:gsLst>
                <a:gs pos="15000">
                  <a:srgbClr val="71A974"/>
                </a:gs>
                <a:gs pos="100000">
                  <a:srgbClr val="F6F310">
                    <a:alpha val="75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56" name="Group 88">
              <a:extLst>
                <a:ext uri="{FF2B5EF4-FFF2-40B4-BE49-F238E27FC236}">
                  <a16:creationId xmlns:a16="http://schemas.microsoft.com/office/drawing/2014/main" id="{75C26141-B69D-4540-8B8A-D06874F4F692}"/>
                </a:ext>
              </a:extLst>
            </p:cNvPr>
            <p:cNvGrpSpPr/>
            <p:nvPr/>
          </p:nvGrpSpPr>
          <p:grpSpPr>
            <a:xfrm>
              <a:off x="1701729" y="3490239"/>
              <a:ext cx="2362744" cy="1849414"/>
              <a:chOff x="4470794" y="1834886"/>
              <a:chExt cx="2362744" cy="1849414"/>
            </a:xfrm>
          </p:grpSpPr>
          <p:grpSp>
            <p:nvGrpSpPr>
              <p:cNvPr id="57" name="Group 89">
                <a:extLst>
                  <a:ext uri="{FF2B5EF4-FFF2-40B4-BE49-F238E27FC236}">
                    <a16:creationId xmlns:a16="http://schemas.microsoft.com/office/drawing/2014/main" id="{EA162D4F-5B15-46D3-91CC-3F40EC03DF0F}"/>
                  </a:ext>
                </a:extLst>
              </p:cNvPr>
              <p:cNvGrpSpPr/>
              <p:nvPr/>
            </p:nvGrpSpPr>
            <p:grpSpPr>
              <a:xfrm>
                <a:off x="4470794" y="1834886"/>
                <a:ext cx="2362744" cy="1424085"/>
                <a:chOff x="3905927" y="1733943"/>
                <a:chExt cx="2362744" cy="1424085"/>
              </a:xfrm>
            </p:grpSpPr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DBD1619-123E-4961-AB90-920C0CC41997}"/>
                    </a:ext>
                  </a:extLst>
                </p:cNvPr>
                <p:cNvSpPr txBox="1"/>
                <p:nvPr/>
              </p:nvSpPr>
              <p:spPr>
                <a:xfrm>
                  <a:off x="3905927" y="1733943"/>
                  <a:ext cx="2103344" cy="142408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5400" b="1" i="0" u="none" strike="noStrike" kern="0" cap="none" spc="-10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15.3</a:t>
                  </a:r>
                  <a:endParaRPr kumimoji="0" lang="he-IL" sz="60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90641057-778A-4BF2-BD40-041325EABDC5}"/>
                    </a:ext>
                  </a:extLst>
                </p:cNvPr>
                <p:cNvSpPr txBox="1"/>
                <p:nvPr/>
              </p:nvSpPr>
              <p:spPr>
                <a:xfrm>
                  <a:off x="5616615" y="1809590"/>
                  <a:ext cx="652056" cy="71204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F0660D55-B9F1-4973-A3A6-F29EFD36B34B}"/>
                  </a:ext>
                </a:extLst>
              </p:cNvPr>
              <p:cNvSpPr txBox="1"/>
              <p:nvPr/>
            </p:nvSpPr>
            <p:spPr>
              <a:xfrm>
                <a:off x="4740262" y="3047417"/>
                <a:ext cx="1608950" cy="63688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מהתוצר</a:t>
                </a:r>
              </a:p>
            </p:txBody>
          </p:sp>
        </p:grpSp>
      </p:grpSp>
      <p:grpSp>
        <p:nvGrpSpPr>
          <p:cNvPr id="61" name="קבוצה 60"/>
          <p:cNvGrpSpPr/>
          <p:nvPr/>
        </p:nvGrpSpPr>
        <p:grpSpPr>
          <a:xfrm>
            <a:off x="6190620" y="3229144"/>
            <a:ext cx="2845354" cy="1106448"/>
            <a:chOff x="6726785" y="3590937"/>
            <a:chExt cx="4044051" cy="1706514"/>
          </a:xfrm>
        </p:grpSpPr>
        <p:sp>
          <p:nvSpPr>
            <p:cNvPr id="62" name="Freeform 6">
              <a:extLst>
                <a:ext uri="{FF2B5EF4-FFF2-40B4-BE49-F238E27FC236}">
                  <a16:creationId xmlns:a16="http://schemas.microsoft.com/office/drawing/2014/main" id="{AD7836FC-68B6-4B0C-B909-11B05C27A086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9083509" y="3425626"/>
              <a:ext cx="1361225" cy="2013429"/>
            </a:xfrm>
            <a:custGeom>
              <a:avLst/>
              <a:gdLst>
                <a:gd name="T0" fmla="*/ 314 w 432"/>
                <a:gd name="T1" fmla="*/ 633 h 633"/>
                <a:gd name="T2" fmla="*/ 0 w 432"/>
                <a:gd name="T3" fmla="*/ 320 h 633"/>
                <a:gd name="T4" fmla="*/ 319 w 432"/>
                <a:gd name="T5" fmla="*/ 0 h 633"/>
                <a:gd name="T6" fmla="*/ 432 w 432"/>
                <a:gd name="T7" fmla="*/ 115 h 633"/>
                <a:gd name="T8" fmla="*/ 229 w 432"/>
                <a:gd name="T9" fmla="*/ 320 h 633"/>
                <a:gd name="T10" fmla="*/ 427 w 432"/>
                <a:gd name="T11" fmla="*/ 518 h 633"/>
                <a:gd name="T12" fmla="*/ 314 w 432"/>
                <a:gd name="T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33">
                  <a:moveTo>
                    <a:pt x="314" y="633"/>
                  </a:moveTo>
                  <a:lnTo>
                    <a:pt x="0" y="320"/>
                  </a:lnTo>
                  <a:lnTo>
                    <a:pt x="319" y="0"/>
                  </a:lnTo>
                  <a:lnTo>
                    <a:pt x="432" y="115"/>
                  </a:lnTo>
                  <a:lnTo>
                    <a:pt x="229" y="320"/>
                  </a:lnTo>
                  <a:lnTo>
                    <a:pt x="427" y="518"/>
                  </a:lnTo>
                  <a:lnTo>
                    <a:pt x="314" y="633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D99623"/>
                </a:gs>
                <a:gs pos="90000">
                  <a:srgbClr val="B60075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63" name="Group 105">
              <a:extLst>
                <a:ext uri="{FF2B5EF4-FFF2-40B4-BE49-F238E27FC236}">
                  <a16:creationId xmlns:a16="http://schemas.microsoft.com/office/drawing/2014/main" id="{B4BAF2CE-0D44-40FA-9932-0793A6456314}"/>
                </a:ext>
              </a:extLst>
            </p:cNvPr>
            <p:cNvGrpSpPr/>
            <p:nvPr/>
          </p:nvGrpSpPr>
          <p:grpSpPr>
            <a:xfrm>
              <a:off x="6726785" y="3590937"/>
              <a:ext cx="2294724" cy="1706514"/>
              <a:chOff x="1572835" y="1955768"/>
              <a:chExt cx="2294724" cy="1706514"/>
            </a:xfrm>
          </p:grpSpPr>
          <p:grpSp>
            <p:nvGrpSpPr>
              <p:cNvPr id="64" name="Group 107">
                <a:extLst>
                  <a:ext uri="{FF2B5EF4-FFF2-40B4-BE49-F238E27FC236}">
                    <a16:creationId xmlns:a16="http://schemas.microsoft.com/office/drawing/2014/main" id="{9A139C16-55AE-4323-89B8-322284367B5B}"/>
                  </a:ext>
                </a:extLst>
              </p:cNvPr>
              <p:cNvGrpSpPr/>
              <p:nvPr/>
            </p:nvGrpSpPr>
            <p:grpSpPr>
              <a:xfrm>
                <a:off x="2043690" y="1955768"/>
                <a:ext cx="1716931" cy="1424085"/>
                <a:chOff x="1478823" y="1854825"/>
                <a:chExt cx="1716931" cy="1424085"/>
              </a:xfrm>
            </p:grpSpPr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E0338C7-16D3-45A2-BCF1-F3B9F3056E21}"/>
                    </a:ext>
                  </a:extLst>
                </p:cNvPr>
                <p:cNvSpPr txBox="1"/>
                <p:nvPr/>
              </p:nvSpPr>
              <p:spPr>
                <a:xfrm>
                  <a:off x="1478823" y="1854825"/>
                  <a:ext cx="1319603" cy="142408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5400" b="1" i="0" u="none" strike="noStrike" kern="0" cap="none" spc="-10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25</a:t>
                  </a:r>
                  <a:endParaRPr kumimoji="0" lang="he-IL" sz="66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1A9B7E43-3D72-44F8-A001-3A27E0C60D60}"/>
                    </a:ext>
                  </a:extLst>
                </p:cNvPr>
                <p:cNvSpPr txBox="1"/>
                <p:nvPr/>
              </p:nvSpPr>
              <p:spPr>
                <a:xfrm>
                  <a:off x="2543698" y="1984201"/>
                  <a:ext cx="652056" cy="71204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248F2A5-BEAB-434D-939F-02948A2CA6F8}"/>
                  </a:ext>
                </a:extLst>
              </p:cNvPr>
              <p:cNvSpPr txBox="1"/>
              <p:nvPr/>
            </p:nvSpPr>
            <p:spPr>
              <a:xfrm>
                <a:off x="1572835" y="3025400"/>
                <a:ext cx="2294724" cy="636882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ממס הכנסה</a:t>
                </a:r>
              </a:p>
            </p:txBody>
          </p:sp>
        </p:grpSp>
      </p:grpSp>
      <p:grpSp>
        <p:nvGrpSpPr>
          <p:cNvPr id="68" name="קבוצה 67"/>
          <p:cNvGrpSpPr/>
          <p:nvPr/>
        </p:nvGrpSpPr>
        <p:grpSpPr>
          <a:xfrm>
            <a:off x="2987164" y="1164392"/>
            <a:ext cx="3346661" cy="1947092"/>
            <a:chOff x="1426925" y="1404113"/>
            <a:chExt cx="4756551" cy="3003069"/>
          </a:xfrm>
        </p:grpSpPr>
        <p:sp>
          <p:nvSpPr>
            <p:cNvPr id="69" name="Freeform 6">
              <a:extLst>
                <a:ext uri="{FF2B5EF4-FFF2-40B4-BE49-F238E27FC236}">
                  <a16:creationId xmlns:a16="http://schemas.microsoft.com/office/drawing/2014/main" id="{F9F7ECAF-E51C-4A0C-99E2-9BF6257D62E7}"/>
                </a:ext>
              </a:extLst>
            </p:cNvPr>
            <p:cNvSpPr>
              <a:spLocks noChangeAspect="1"/>
            </p:cNvSpPr>
            <p:nvPr/>
          </p:nvSpPr>
          <p:spPr bwMode="auto">
            <a:xfrm rot="5400000">
              <a:off x="1739868" y="1411723"/>
              <a:ext cx="1345178" cy="1971063"/>
            </a:xfrm>
            <a:custGeom>
              <a:avLst/>
              <a:gdLst>
                <a:gd name="T0" fmla="*/ 314 w 432"/>
                <a:gd name="T1" fmla="*/ 633 h 633"/>
                <a:gd name="T2" fmla="*/ 0 w 432"/>
                <a:gd name="T3" fmla="*/ 320 h 633"/>
                <a:gd name="T4" fmla="*/ 319 w 432"/>
                <a:gd name="T5" fmla="*/ 0 h 633"/>
                <a:gd name="T6" fmla="*/ 432 w 432"/>
                <a:gd name="T7" fmla="*/ 115 h 633"/>
                <a:gd name="T8" fmla="*/ 229 w 432"/>
                <a:gd name="T9" fmla="*/ 320 h 633"/>
                <a:gd name="T10" fmla="*/ 427 w 432"/>
                <a:gd name="T11" fmla="*/ 518 h 633"/>
                <a:gd name="T12" fmla="*/ 314 w 432"/>
                <a:gd name="T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33">
                  <a:moveTo>
                    <a:pt x="314" y="633"/>
                  </a:moveTo>
                  <a:lnTo>
                    <a:pt x="0" y="320"/>
                  </a:lnTo>
                  <a:lnTo>
                    <a:pt x="319" y="0"/>
                  </a:lnTo>
                  <a:lnTo>
                    <a:pt x="432" y="115"/>
                  </a:lnTo>
                  <a:lnTo>
                    <a:pt x="229" y="320"/>
                  </a:lnTo>
                  <a:lnTo>
                    <a:pt x="427" y="518"/>
                  </a:lnTo>
                  <a:lnTo>
                    <a:pt x="314" y="633"/>
                  </a:lnTo>
                  <a:close/>
                </a:path>
              </a:pathLst>
            </a:custGeom>
            <a:gradFill flip="none" rotWithShape="1">
              <a:gsLst>
                <a:gs pos="100000">
                  <a:srgbClr val="B60075"/>
                </a:gs>
                <a:gs pos="15000">
                  <a:srgbClr val="42A1E0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70" name="Group 27">
              <a:extLst>
                <a:ext uri="{FF2B5EF4-FFF2-40B4-BE49-F238E27FC236}">
                  <a16:creationId xmlns:a16="http://schemas.microsoft.com/office/drawing/2014/main" id="{BD2D02E7-FE5B-50F6-120C-31A6637C15AC}"/>
                </a:ext>
              </a:extLst>
            </p:cNvPr>
            <p:cNvGrpSpPr/>
            <p:nvPr/>
          </p:nvGrpSpPr>
          <p:grpSpPr>
            <a:xfrm>
              <a:off x="3673476" y="1404113"/>
              <a:ext cx="2510000" cy="1706391"/>
              <a:chOff x="3875255" y="1984387"/>
              <a:chExt cx="3768360" cy="1706391"/>
            </a:xfrm>
          </p:grpSpPr>
          <p:grpSp>
            <p:nvGrpSpPr>
              <p:cNvPr id="74" name="Group 28">
                <a:extLst>
                  <a:ext uri="{FF2B5EF4-FFF2-40B4-BE49-F238E27FC236}">
                    <a16:creationId xmlns:a16="http://schemas.microsoft.com/office/drawing/2014/main" id="{406C7055-C191-2EA3-244B-F6996D9F8A61}"/>
                  </a:ext>
                </a:extLst>
              </p:cNvPr>
              <p:cNvGrpSpPr/>
              <p:nvPr/>
            </p:nvGrpSpPr>
            <p:grpSpPr>
              <a:xfrm>
                <a:off x="3875255" y="1984387"/>
                <a:ext cx="3682101" cy="1424085"/>
                <a:chOff x="3310388" y="1883444"/>
                <a:chExt cx="3682101" cy="1424085"/>
              </a:xfrm>
            </p:grpSpPr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CC562356-A247-A7FD-423C-120AF8D7595D}"/>
                    </a:ext>
                  </a:extLst>
                </p:cNvPr>
                <p:cNvSpPr txBox="1"/>
                <p:nvPr/>
              </p:nvSpPr>
              <p:spPr>
                <a:xfrm>
                  <a:off x="3310388" y="1883444"/>
                  <a:ext cx="3157831" cy="142408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5400" b="1" i="0" u="none" strike="noStrike" kern="0" cap="none" spc="-10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10</a:t>
                  </a:r>
                  <a:r>
                    <a:rPr kumimoji="0" lang="en-US" sz="5400" b="1" i="0" u="none" strike="noStrike" kern="0" cap="none" spc="-10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.4</a:t>
                  </a:r>
                  <a:endParaRPr kumimoji="0" lang="he-IL" sz="54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18544E9E-2BAB-F93D-1BCB-0056EB9241FA}"/>
                    </a:ext>
                  </a:extLst>
                </p:cNvPr>
                <p:cNvSpPr txBox="1"/>
                <p:nvPr/>
              </p:nvSpPr>
              <p:spPr>
                <a:xfrm>
                  <a:off x="6013533" y="1998311"/>
                  <a:ext cx="978956" cy="71204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2250D5C5-48B5-8120-B1E5-14F3C54B30A3}"/>
                  </a:ext>
                </a:extLst>
              </p:cNvPr>
              <p:cNvSpPr txBox="1"/>
              <p:nvPr/>
            </p:nvSpPr>
            <p:spPr>
              <a:xfrm>
                <a:off x="4200062" y="3053895"/>
                <a:ext cx="3443553" cy="636883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מהשכירים</a:t>
                </a:r>
              </a:p>
            </p:txBody>
          </p:sp>
        </p:grpSp>
        <p:grpSp>
          <p:nvGrpSpPr>
            <p:cNvPr id="71" name="קבוצה 1">
              <a:extLst>
                <a:ext uri="{FF2B5EF4-FFF2-40B4-BE49-F238E27FC236}">
                  <a16:creationId xmlns:a16="http://schemas.microsoft.com/office/drawing/2014/main" id="{79ECCC12-1653-D374-DACE-16DBBE2BA922}"/>
                </a:ext>
              </a:extLst>
            </p:cNvPr>
            <p:cNvGrpSpPr/>
            <p:nvPr/>
          </p:nvGrpSpPr>
          <p:grpSpPr>
            <a:xfrm>
              <a:off x="3370621" y="3083051"/>
              <a:ext cx="2674396" cy="1324131"/>
              <a:chOff x="3687539" y="3486660"/>
              <a:chExt cx="2674396" cy="1324131"/>
            </a:xfrm>
          </p:grpSpPr>
          <p:sp>
            <p:nvSpPr>
              <p:cNvPr id="72" name="Text Placeholder 2">
                <a:extLst>
                  <a:ext uri="{FF2B5EF4-FFF2-40B4-BE49-F238E27FC236}">
                    <a16:creationId xmlns:a16="http://schemas.microsoft.com/office/drawing/2014/main" id="{E8BE81B2-FC28-21BC-070D-F052C1F37D14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87539" y="3628564"/>
                <a:ext cx="2532480" cy="1182227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vert="horz" lIns="91440" tIns="45720" rIns="91440" bIns="45720" rtlCol="0">
                <a:noAutofit/>
              </a:bodyPr>
              <a:lstStyle>
                <a:lvl1pPr marL="0" indent="0" algn="r" defTabSz="914400" rtl="1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rgbClr val="221D5E"/>
                    </a:solidFill>
                    <a:latin typeface="OE Doo Pro" pitchFamily="50" charset="-79"/>
                    <a:ea typeface="+mn-ea"/>
                    <a:cs typeface="+mn-cs"/>
                  </a:defRPr>
                </a:lvl1pPr>
                <a:lvl2pPr marL="685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r" defTabSz="914400" rtl="1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he-IL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1,500</a:t>
                </a:r>
                <a:endPara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ts val="2800"/>
                  </a:lnSpc>
                  <a:spcBef>
                    <a:spcPts val="6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he-IL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Freeform 6">
                <a:extLst>
                  <a:ext uri="{FF2B5EF4-FFF2-40B4-BE49-F238E27FC236}">
                    <a16:creationId xmlns:a16="http://schemas.microsoft.com/office/drawing/2014/main" id="{D6C55775-3CEC-6111-3FC3-ABDDA830C0AA}"/>
                  </a:ext>
                </a:extLst>
              </p:cNvPr>
              <p:cNvSpPr/>
              <p:nvPr/>
            </p:nvSpPr>
            <p:spPr bwMode="auto">
              <a:xfrm rot="10800000" flipH="1">
                <a:off x="6050966" y="3486660"/>
                <a:ext cx="310969" cy="521931"/>
              </a:xfrm>
              <a:custGeom>
                <a:avLst/>
                <a:gdLst>
                  <a:gd name="T0" fmla="*/ 314 w 432"/>
                  <a:gd name="T1" fmla="*/ 633 h 633"/>
                  <a:gd name="T2" fmla="*/ 0 w 432"/>
                  <a:gd name="T3" fmla="*/ 320 h 633"/>
                  <a:gd name="T4" fmla="*/ 319 w 432"/>
                  <a:gd name="T5" fmla="*/ 0 h 633"/>
                  <a:gd name="T6" fmla="*/ 432 w 432"/>
                  <a:gd name="T7" fmla="*/ 115 h 633"/>
                  <a:gd name="T8" fmla="*/ 229 w 432"/>
                  <a:gd name="T9" fmla="*/ 320 h 633"/>
                  <a:gd name="T10" fmla="*/ 427 w 432"/>
                  <a:gd name="T11" fmla="*/ 518 h 633"/>
                  <a:gd name="T12" fmla="*/ 314 w 432"/>
                  <a:gd name="T13" fmla="*/ 633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2" h="633">
                    <a:moveTo>
                      <a:pt x="314" y="633"/>
                    </a:moveTo>
                    <a:lnTo>
                      <a:pt x="0" y="320"/>
                    </a:lnTo>
                    <a:lnTo>
                      <a:pt x="319" y="0"/>
                    </a:lnTo>
                    <a:lnTo>
                      <a:pt x="432" y="115"/>
                    </a:lnTo>
                    <a:lnTo>
                      <a:pt x="229" y="320"/>
                    </a:lnTo>
                    <a:lnTo>
                      <a:pt x="427" y="518"/>
                    </a:lnTo>
                    <a:lnTo>
                      <a:pt x="314" y="633"/>
                    </a:lnTo>
                    <a:close/>
                  </a:path>
                </a:pathLst>
              </a:custGeom>
              <a:noFill/>
              <a:ln w="31750">
                <a:solidFill>
                  <a:srgbClr val="B60075"/>
                </a:soli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78" name="קבוצה 77"/>
          <p:cNvGrpSpPr/>
          <p:nvPr/>
        </p:nvGrpSpPr>
        <p:grpSpPr>
          <a:xfrm>
            <a:off x="6368262" y="1184358"/>
            <a:ext cx="2565593" cy="1537057"/>
            <a:chOff x="7133190" y="1641240"/>
            <a:chExt cx="3646433" cy="2370658"/>
          </a:xfrm>
        </p:grpSpPr>
        <p:sp>
          <p:nvSpPr>
            <p:cNvPr id="79" name="Freeform 6">
              <a:extLst>
                <a:ext uri="{FF2B5EF4-FFF2-40B4-BE49-F238E27FC236}">
                  <a16:creationId xmlns:a16="http://schemas.microsoft.com/office/drawing/2014/main" id="{7F35D217-A6DF-4B64-80F0-A4548F96ED12}"/>
                </a:ext>
              </a:extLst>
            </p:cNvPr>
            <p:cNvSpPr>
              <a:spLocks noChangeAspect="1"/>
            </p:cNvSpPr>
            <p:nvPr/>
          </p:nvSpPr>
          <p:spPr bwMode="auto">
            <a:xfrm flipH="1">
              <a:off x="7133190" y="1641240"/>
              <a:ext cx="1344337" cy="1969831"/>
            </a:xfrm>
            <a:custGeom>
              <a:avLst/>
              <a:gdLst>
                <a:gd name="T0" fmla="*/ 314 w 432"/>
                <a:gd name="T1" fmla="*/ 633 h 633"/>
                <a:gd name="T2" fmla="*/ 0 w 432"/>
                <a:gd name="T3" fmla="*/ 320 h 633"/>
                <a:gd name="T4" fmla="*/ 319 w 432"/>
                <a:gd name="T5" fmla="*/ 0 h 633"/>
                <a:gd name="T6" fmla="*/ 432 w 432"/>
                <a:gd name="T7" fmla="*/ 115 h 633"/>
                <a:gd name="T8" fmla="*/ 229 w 432"/>
                <a:gd name="T9" fmla="*/ 320 h 633"/>
                <a:gd name="T10" fmla="*/ 427 w 432"/>
                <a:gd name="T11" fmla="*/ 518 h 633"/>
                <a:gd name="T12" fmla="*/ 314 w 432"/>
                <a:gd name="T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33">
                  <a:moveTo>
                    <a:pt x="314" y="633"/>
                  </a:moveTo>
                  <a:lnTo>
                    <a:pt x="0" y="320"/>
                  </a:lnTo>
                  <a:lnTo>
                    <a:pt x="319" y="0"/>
                  </a:lnTo>
                  <a:lnTo>
                    <a:pt x="432" y="115"/>
                  </a:lnTo>
                  <a:lnTo>
                    <a:pt x="229" y="320"/>
                  </a:lnTo>
                  <a:lnTo>
                    <a:pt x="427" y="518"/>
                  </a:lnTo>
                  <a:lnTo>
                    <a:pt x="314" y="6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1A974"/>
                </a:gs>
                <a:gs pos="100000">
                  <a:srgbClr val="42A1E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0" name="Group 35">
              <a:extLst>
                <a:ext uri="{FF2B5EF4-FFF2-40B4-BE49-F238E27FC236}">
                  <a16:creationId xmlns:a16="http://schemas.microsoft.com/office/drawing/2014/main" id="{19221F27-324D-067A-B079-14FEC865A226}"/>
                </a:ext>
              </a:extLst>
            </p:cNvPr>
            <p:cNvGrpSpPr/>
            <p:nvPr/>
          </p:nvGrpSpPr>
          <p:grpSpPr>
            <a:xfrm>
              <a:off x="8455338" y="1807507"/>
              <a:ext cx="2324285" cy="2204391"/>
              <a:chOff x="2765523" y="2224399"/>
              <a:chExt cx="3179679" cy="2204391"/>
            </a:xfrm>
          </p:grpSpPr>
          <p:grpSp>
            <p:nvGrpSpPr>
              <p:cNvPr id="81" name="Group 36">
                <a:extLst>
                  <a:ext uri="{FF2B5EF4-FFF2-40B4-BE49-F238E27FC236}">
                    <a16:creationId xmlns:a16="http://schemas.microsoft.com/office/drawing/2014/main" id="{05F7085E-39B7-35F3-90C6-387033320C41}"/>
                  </a:ext>
                </a:extLst>
              </p:cNvPr>
              <p:cNvGrpSpPr/>
              <p:nvPr/>
            </p:nvGrpSpPr>
            <p:grpSpPr>
              <a:xfrm>
                <a:off x="2765523" y="2224399"/>
                <a:ext cx="3179679" cy="1424085"/>
                <a:chOff x="2200656" y="2123456"/>
                <a:chExt cx="3179679" cy="1424085"/>
              </a:xfrm>
            </p:grpSpPr>
            <p:sp>
              <p:nvSpPr>
                <p:cNvPr id="83" name="TextBox 82">
                  <a:extLst>
                    <a:ext uri="{FF2B5EF4-FFF2-40B4-BE49-F238E27FC236}">
                      <a16:creationId xmlns:a16="http://schemas.microsoft.com/office/drawing/2014/main" id="{2414F8A9-D311-A5A1-53EF-850785BB5FFB}"/>
                    </a:ext>
                  </a:extLst>
                </p:cNvPr>
                <p:cNvSpPr txBox="1"/>
                <p:nvPr/>
              </p:nvSpPr>
              <p:spPr>
                <a:xfrm>
                  <a:off x="2200656" y="2123456"/>
                  <a:ext cx="2877428" cy="1424085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5400" b="1" i="0" u="none" strike="noStrike" kern="0" cap="none" spc="-10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54.2</a:t>
                  </a:r>
                  <a:endParaRPr kumimoji="0" lang="he-IL" sz="54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56C3647A-220D-27F3-23CC-A460E3B4AD02}"/>
                    </a:ext>
                  </a:extLst>
                </p:cNvPr>
                <p:cNvSpPr txBox="1"/>
                <p:nvPr/>
              </p:nvSpPr>
              <p:spPr>
                <a:xfrm>
                  <a:off x="4488306" y="2292730"/>
                  <a:ext cx="892029" cy="712042"/>
                </a:xfrm>
                <a:prstGeom prst="rect">
                  <a:avLst/>
                </a:prstGeom>
                <a:noFill/>
              </p:spPr>
              <p:txBody>
                <a:bodyPr wrap="non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he-IL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cs typeface="Arial" panose="020B0604020202020204" pitchFamily="34" charset="0"/>
                    </a:rPr>
                    <a:t>%</a:t>
                  </a:r>
                </a:p>
              </p:txBody>
            </p:sp>
          </p:grp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0B014D2B-0BB7-6A7A-CF52-B63578CD5834}"/>
                  </a:ext>
                </a:extLst>
              </p:cNvPr>
              <p:cNvSpPr txBox="1"/>
              <p:nvPr/>
            </p:nvSpPr>
            <p:spPr>
              <a:xfrm>
                <a:off x="2857711" y="2801279"/>
                <a:ext cx="2361596" cy="162751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ctr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מסך הייצוא</a:t>
                </a:r>
              </a:p>
            </p:txBody>
          </p:sp>
        </p:grpSp>
      </p:grpSp>
      <p:grpSp>
        <p:nvGrpSpPr>
          <p:cNvPr id="85" name="קבוצה 84"/>
          <p:cNvGrpSpPr/>
          <p:nvPr/>
        </p:nvGrpSpPr>
        <p:grpSpPr>
          <a:xfrm>
            <a:off x="65636" y="3079343"/>
            <a:ext cx="3426478" cy="1205172"/>
            <a:chOff x="5900843" y="3529361"/>
            <a:chExt cx="4869993" cy="1858781"/>
          </a:xfrm>
        </p:grpSpPr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AD7836FC-68B6-4B0C-B909-11B05C27A086}"/>
                </a:ext>
              </a:extLst>
            </p:cNvPr>
            <p:cNvSpPr>
              <a:spLocks noChangeAspect="1"/>
            </p:cNvSpPr>
            <p:nvPr/>
          </p:nvSpPr>
          <p:spPr bwMode="auto">
            <a:xfrm rot="16200000">
              <a:off x="9083509" y="3425626"/>
              <a:ext cx="1361225" cy="2013429"/>
            </a:xfrm>
            <a:custGeom>
              <a:avLst/>
              <a:gdLst>
                <a:gd name="T0" fmla="*/ 314 w 432"/>
                <a:gd name="T1" fmla="*/ 633 h 633"/>
                <a:gd name="T2" fmla="*/ 0 w 432"/>
                <a:gd name="T3" fmla="*/ 320 h 633"/>
                <a:gd name="T4" fmla="*/ 319 w 432"/>
                <a:gd name="T5" fmla="*/ 0 h 633"/>
                <a:gd name="T6" fmla="*/ 432 w 432"/>
                <a:gd name="T7" fmla="*/ 115 h 633"/>
                <a:gd name="T8" fmla="*/ 229 w 432"/>
                <a:gd name="T9" fmla="*/ 320 h 633"/>
                <a:gd name="T10" fmla="*/ 427 w 432"/>
                <a:gd name="T11" fmla="*/ 518 h 633"/>
                <a:gd name="T12" fmla="*/ 314 w 432"/>
                <a:gd name="T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33">
                  <a:moveTo>
                    <a:pt x="314" y="633"/>
                  </a:moveTo>
                  <a:lnTo>
                    <a:pt x="0" y="320"/>
                  </a:lnTo>
                  <a:lnTo>
                    <a:pt x="319" y="0"/>
                  </a:lnTo>
                  <a:lnTo>
                    <a:pt x="432" y="115"/>
                  </a:lnTo>
                  <a:lnTo>
                    <a:pt x="229" y="320"/>
                  </a:lnTo>
                  <a:lnTo>
                    <a:pt x="427" y="518"/>
                  </a:lnTo>
                  <a:lnTo>
                    <a:pt x="314" y="633"/>
                  </a:lnTo>
                  <a:close/>
                </a:path>
              </a:pathLst>
            </a:custGeom>
            <a:gradFill flip="none" rotWithShape="1">
              <a:gsLst>
                <a:gs pos="25000">
                  <a:srgbClr val="D99623"/>
                </a:gs>
                <a:gs pos="90000">
                  <a:srgbClr val="B60075"/>
                </a:gs>
              </a:gsLst>
              <a:lin ang="5400000" scaled="0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7" name="Group 105">
              <a:extLst>
                <a:ext uri="{FF2B5EF4-FFF2-40B4-BE49-F238E27FC236}">
                  <a16:creationId xmlns:a16="http://schemas.microsoft.com/office/drawing/2014/main" id="{B4BAF2CE-0D44-40FA-9932-0793A6456314}"/>
                </a:ext>
              </a:extLst>
            </p:cNvPr>
            <p:cNvGrpSpPr/>
            <p:nvPr/>
          </p:nvGrpSpPr>
          <p:grpSpPr>
            <a:xfrm>
              <a:off x="5900843" y="3529361"/>
              <a:ext cx="3324524" cy="1858781"/>
              <a:chOff x="746893" y="1894192"/>
              <a:chExt cx="3324524" cy="1858781"/>
            </a:xfrm>
          </p:grpSpPr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CE0338C7-16D3-45A2-BCF1-F3B9F3056E21}"/>
                  </a:ext>
                </a:extLst>
              </p:cNvPr>
              <p:cNvSpPr txBox="1"/>
              <p:nvPr/>
            </p:nvSpPr>
            <p:spPr>
              <a:xfrm>
                <a:off x="746893" y="1894192"/>
                <a:ext cx="3324524" cy="1424086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$27.4B</a:t>
                </a:r>
                <a:endParaRPr kumimoji="0" lang="he-IL" sz="6600" b="1" i="0" u="none" strike="noStrike" kern="0" cap="none" spc="-1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A248F2A5-BEAB-434D-939F-02948A2CA6F8}"/>
                  </a:ext>
                </a:extLst>
              </p:cNvPr>
              <p:cNvSpPr txBox="1"/>
              <p:nvPr/>
            </p:nvSpPr>
            <p:spPr>
              <a:xfrm>
                <a:off x="957308" y="3116090"/>
                <a:ext cx="2340290" cy="636883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גיוסים </a:t>
                </a:r>
                <a:r>
                  <a:rPr kumimoji="0" lang="he-IL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(2021)</a:t>
                </a:r>
                <a:endParaRPr kumimoji="0" lang="he-IL" sz="24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90" name="קבוצה 89"/>
          <p:cNvGrpSpPr/>
          <p:nvPr/>
        </p:nvGrpSpPr>
        <p:grpSpPr>
          <a:xfrm>
            <a:off x="351084" y="1163286"/>
            <a:ext cx="2549306" cy="1813917"/>
            <a:chOff x="7256970" y="1481181"/>
            <a:chExt cx="3623283" cy="2797667"/>
          </a:xfrm>
        </p:grpSpPr>
        <p:sp>
          <p:nvSpPr>
            <p:cNvPr id="91" name="Freeform 6">
              <a:extLst>
                <a:ext uri="{FF2B5EF4-FFF2-40B4-BE49-F238E27FC236}">
                  <a16:creationId xmlns:a16="http://schemas.microsoft.com/office/drawing/2014/main" id="{7F35D217-A6DF-4B64-80F0-A4548F96ED12}"/>
                </a:ext>
              </a:extLst>
            </p:cNvPr>
            <p:cNvSpPr>
              <a:spLocks noChangeAspect="1"/>
            </p:cNvSpPr>
            <p:nvPr/>
          </p:nvSpPr>
          <p:spPr bwMode="auto">
            <a:xfrm rot="10800000" flipH="1">
              <a:off x="7256970" y="1641240"/>
              <a:ext cx="1344337" cy="1969831"/>
            </a:xfrm>
            <a:custGeom>
              <a:avLst/>
              <a:gdLst>
                <a:gd name="T0" fmla="*/ 314 w 432"/>
                <a:gd name="T1" fmla="*/ 633 h 633"/>
                <a:gd name="T2" fmla="*/ 0 w 432"/>
                <a:gd name="T3" fmla="*/ 320 h 633"/>
                <a:gd name="T4" fmla="*/ 319 w 432"/>
                <a:gd name="T5" fmla="*/ 0 h 633"/>
                <a:gd name="T6" fmla="*/ 432 w 432"/>
                <a:gd name="T7" fmla="*/ 115 h 633"/>
                <a:gd name="T8" fmla="*/ 229 w 432"/>
                <a:gd name="T9" fmla="*/ 320 h 633"/>
                <a:gd name="T10" fmla="*/ 427 w 432"/>
                <a:gd name="T11" fmla="*/ 518 h 633"/>
                <a:gd name="T12" fmla="*/ 314 w 432"/>
                <a:gd name="T13" fmla="*/ 633 h 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2" h="633">
                  <a:moveTo>
                    <a:pt x="314" y="633"/>
                  </a:moveTo>
                  <a:lnTo>
                    <a:pt x="0" y="320"/>
                  </a:lnTo>
                  <a:lnTo>
                    <a:pt x="319" y="0"/>
                  </a:lnTo>
                  <a:lnTo>
                    <a:pt x="432" y="115"/>
                  </a:lnTo>
                  <a:lnTo>
                    <a:pt x="229" y="320"/>
                  </a:lnTo>
                  <a:lnTo>
                    <a:pt x="427" y="518"/>
                  </a:lnTo>
                  <a:lnTo>
                    <a:pt x="314" y="63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71A974"/>
                </a:gs>
                <a:gs pos="100000">
                  <a:srgbClr val="42A1E0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2" name="Group 35">
              <a:extLst>
                <a:ext uri="{FF2B5EF4-FFF2-40B4-BE49-F238E27FC236}">
                  <a16:creationId xmlns:a16="http://schemas.microsoft.com/office/drawing/2014/main" id="{19221F27-324D-067A-B079-14FEC865A226}"/>
                </a:ext>
              </a:extLst>
            </p:cNvPr>
            <p:cNvGrpSpPr/>
            <p:nvPr/>
          </p:nvGrpSpPr>
          <p:grpSpPr>
            <a:xfrm>
              <a:off x="8428916" y="1481181"/>
              <a:ext cx="2451337" cy="2797667"/>
              <a:chOff x="2729377" y="1898073"/>
              <a:chExt cx="3353490" cy="2797667"/>
            </a:xfrm>
          </p:grpSpPr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414F8A9-D311-A5A1-53EF-850785BB5FFB}"/>
                  </a:ext>
                </a:extLst>
              </p:cNvPr>
              <p:cNvSpPr txBox="1"/>
              <p:nvPr/>
            </p:nvSpPr>
            <p:spPr>
              <a:xfrm>
                <a:off x="3304078" y="1898073"/>
                <a:ext cx="1805249" cy="1424084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5400" b="1" i="0" u="none" strike="noStrike" kern="0" cap="none" spc="-10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42</a:t>
                </a:r>
              </a:p>
            </p:txBody>
          </p:sp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0B014D2B-0BB7-6A7A-CF52-B63578CD5834}"/>
                  </a:ext>
                </a:extLst>
              </p:cNvPr>
              <p:cNvSpPr txBox="1"/>
              <p:nvPr/>
            </p:nvSpPr>
            <p:spPr>
              <a:xfrm>
                <a:off x="2729377" y="3069911"/>
                <a:ext cx="3353490" cy="1625829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0" marR="0" lvl="0" indent="0" algn="ctr" defTabSz="914400" rtl="1" eaLnBrk="1" fontAlgn="auto" latinLnBrk="0" hangingPunct="1">
                  <a:lnSpc>
                    <a:spcPts val="2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sz="240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יוניקורנים</a:t>
                </a:r>
                <a:r>
                  <a:rPr kumimoji="0" lang="he-IL" sz="2400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 חדשים </a:t>
                </a:r>
                <a:r>
                  <a:rPr kumimoji="0" lang="he-IL" i="0" u="none" strike="noStrike" kern="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(2021)</a:t>
                </a:r>
                <a:endParaRPr kumimoji="0" lang="he-IL" sz="240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17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>
            <a:extLst>
              <a:ext uri="{FF2B5EF4-FFF2-40B4-BE49-F238E27FC236}">
                <a16:creationId xmlns:a16="http://schemas.microsoft.com/office/drawing/2014/main" id="{A06228F5-1ECE-3846-9213-BDD0C3E1A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66589" y="-659335"/>
            <a:ext cx="9366613" cy="1318670"/>
          </a:xfrm>
        </p:spPr>
        <p:txBody>
          <a:bodyPr/>
          <a:lstStyle/>
          <a:p>
            <a:r>
              <a:rPr lang="en-US" sz="2800" dirty="0">
                <a:solidFill>
                  <a:srgbClr val="002060"/>
                </a:solidFill>
              </a:rPr>
              <a:t>Hubs</a:t>
            </a:r>
            <a:r>
              <a:rPr lang="he-IL" sz="2800" dirty="0">
                <a:solidFill>
                  <a:srgbClr val="002060"/>
                </a:solidFill>
              </a:rPr>
              <a:t> החדשנות הישראלית בסכנה</a:t>
            </a:r>
          </a:p>
        </p:txBody>
      </p:sp>
      <p:graphicFrame>
        <p:nvGraphicFramePr>
          <p:cNvPr id="19" name="Chart 35">
            <a:extLst>
              <a:ext uri="{FF2B5EF4-FFF2-40B4-BE49-F238E27FC236}">
                <a16:creationId xmlns:a16="http://schemas.microsoft.com/office/drawing/2014/main" id="{45EA4FE7-9C33-4149-946D-05E7FA2F33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792214"/>
              </p:ext>
            </p:extLst>
          </p:nvPr>
        </p:nvGraphicFramePr>
        <p:xfrm>
          <a:off x="5243332" y="1296365"/>
          <a:ext cx="3206187" cy="36619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TextBox 39">
            <a:extLst>
              <a:ext uri="{FF2B5EF4-FFF2-40B4-BE49-F238E27FC236}">
                <a16:creationId xmlns:a16="http://schemas.microsoft.com/office/drawing/2014/main" id="{ACD9B1B3-066E-48F1-86CE-5C22D9D5C66B}"/>
              </a:ext>
            </a:extLst>
          </p:cNvPr>
          <p:cNvSpPr txBox="1"/>
          <p:nvPr/>
        </p:nvSpPr>
        <p:spPr>
          <a:xfrm>
            <a:off x="5068582" y="999319"/>
            <a:ext cx="852163" cy="293972"/>
          </a:xfrm>
          <a:prstGeom prst="rect">
            <a:avLst/>
          </a:prstGeom>
          <a:noFill/>
        </p:spPr>
        <p:txBody>
          <a:bodyPr wrap="square" lIns="0" tIns="0" rIns="0" bIns="0" rtlCol="1" anchor="t">
            <a:noAutofit/>
          </a:bodyPr>
          <a:lstStyle>
            <a:defPPr>
              <a:defRPr lang="en-US"/>
            </a:defPPr>
            <a:lvl1pPr algn="ctr" rtl="1">
              <a:spcAft>
                <a:spcPts val="600"/>
              </a:spcAft>
              <a:defRPr sz="900" b="1">
                <a:solidFill>
                  <a:srgbClr val="58585B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מספר חברות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סיד והזנק</a:t>
            </a:r>
          </a:p>
        </p:txBody>
      </p:sp>
      <p:sp>
        <p:nvSpPr>
          <p:cNvPr id="21" name="TextBox 40">
            <a:extLst>
              <a:ext uri="{FF2B5EF4-FFF2-40B4-BE49-F238E27FC236}">
                <a16:creationId xmlns:a16="http://schemas.microsoft.com/office/drawing/2014/main" id="{C56655B0-3E3F-400F-84D5-85F7524B3BE6}"/>
              </a:ext>
            </a:extLst>
          </p:cNvPr>
          <p:cNvSpPr txBox="1"/>
          <p:nvPr/>
        </p:nvSpPr>
        <p:spPr>
          <a:xfrm>
            <a:off x="8409548" y="4454439"/>
            <a:ext cx="525213" cy="580845"/>
          </a:xfrm>
          <a:prstGeom prst="rect">
            <a:avLst/>
          </a:prstGeom>
          <a:noFill/>
        </p:spPr>
        <p:txBody>
          <a:bodyPr wrap="square" lIns="0" tIns="0" rIns="0" bIns="0" rtlCol="1" anchor="t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200" b="0" i="0" u="none" strike="noStrike" kern="1200" cap="none" spc="0" normalizeH="0" baseline="0" noProof="0" dirty="0">
                <a:ln>
                  <a:noFill/>
                </a:ln>
                <a:solidFill>
                  <a:srgbClr val="58585B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מספר חברות שלמות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C46E7-4CCE-49E4-85CD-925F8EFEF8FC}"/>
              </a:ext>
            </a:extLst>
          </p:cNvPr>
          <p:cNvSpPr txBox="1"/>
          <p:nvPr/>
        </p:nvSpPr>
        <p:spPr>
          <a:xfrm>
            <a:off x="5486750" y="653647"/>
            <a:ext cx="365725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מספר חברות הזנק וחברות "שלמות" בכל </a:t>
            </a: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</a:t>
            </a:r>
            <a:endParaRPr kumimoji="0" lang="he-IL" sz="1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35">
            <a:extLst>
              <a:ext uri="{FF2B5EF4-FFF2-40B4-BE49-F238E27FC236}">
                <a16:creationId xmlns:a16="http://schemas.microsoft.com/office/drawing/2014/main" id="{22304DD1-2BDC-4BFD-8E91-B6781F9BB893}"/>
              </a:ext>
            </a:extLst>
          </p:cNvPr>
          <p:cNvSpPr/>
          <p:nvPr/>
        </p:nvSpPr>
        <p:spPr bwMode="auto">
          <a:xfrm rot="233202">
            <a:off x="4306021" y="1018572"/>
            <a:ext cx="1527619" cy="3596091"/>
          </a:xfrm>
          <a:custGeom>
            <a:avLst/>
            <a:gdLst>
              <a:gd name="connsiteX0" fmla="*/ 0 w 538436"/>
              <a:gd name="connsiteY0" fmla="*/ 0 h 4110102"/>
              <a:gd name="connsiteX1" fmla="*/ 538436 w 538436"/>
              <a:gd name="connsiteY1" fmla="*/ 0 h 4110102"/>
              <a:gd name="connsiteX2" fmla="*/ 538436 w 538436"/>
              <a:gd name="connsiteY2" fmla="*/ 4110102 h 4110102"/>
              <a:gd name="connsiteX3" fmla="*/ 0 w 538436"/>
              <a:gd name="connsiteY3" fmla="*/ 4110102 h 4110102"/>
              <a:gd name="connsiteX4" fmla="*/ 0 w 538436"/>
              <a:gd name="connsiteY4" fmla="*/ 0 h 4110102"/>
              <a:gd name="connsiteX0" fmla="*/ 0 w 1719536"/>
              <a:gd name="connsiteY0" fmla="*/ 0 h 4110102"/>
              <a:gd name="connsiteX1" fmla="*/ 1719536 w 1719536"/>
              <a:gd name="connsiteY1" fmla="*/ 1952625 h 4110102"/>
              <a:gd name="connsiteX2" fmla="*/ 538436 w 1719536"/>
              <a:gd name="connsiteY2" fmla="*/ 4110102 h 4110102"/>
              <a:gd name="connsiteX3" fmla="*/ 0 w 1719536"/>
              <a:gd name="connsiteY3" fmla="*/ 4110102 h 4110102"/>
              <a:gd name="connsiteX4" fmla="*/ 0 w 1719536"/>
              <a:gd name="connsiteY4" fmla="*/ 0 h 4110102"/>
              <a:gd name="connsiteX0" fmla="*/ 0 w 1729061"/>
              <a:gd name="connsiteY0" fmla="*/ 0 h 4110102"/>
              <a:gd name="connsiteX1" fmla="*/ 1719536 w 1729061"/>
              <a:gd name="connsiteY1" fmla="*/ 1952625 h 4110102"/>
              <a:gd name="connsiteX2" fmla="*/ 1729061 w 1729061"/>
              <a:gd name="connsiteY2" fmla="*/ 3462402 h 4110102"/>
              <a:gd name="connsiteX3" fmla="*/ 0 w 1729061"/>
              <a:gd name="connsiteY3" fmla="*/ 4110102 h 4110102"/>
              <a:gd name="connsiteX4" fmla="*/ 0 w 1729061"/>
              <a:gd name="connsiteY4" fmla="*/ 0 h 4110102"/>
              <a:gd name="connsiteX0" fmla="*/ 0 w 1729061"/>
              <a:gd name="connsiteY0" fmla="*/ 0 h 4110102"/>
              <a:gd name="connsiteX1" fmla="*/ 1729061 w 1729061"/>
              <a:gd name="connsiteY1" fmla="*/ 2019300 h 4110102"/>
              <a:gd name="connsiteX2" fmla="*/ 1729061 w 1729061"/>
              <a:gd name="connsiteY2" fmla="*/ 3462402 h 4110102"/>
              <a:gd name="connsiteX3" fmla="*/ 0 w 1729061"/>
              <a:gd name="connsiteY3" fmla="*/ 4110102 h 4110102"/>
              <a:gd name="connsiteX4" fmla="*/ 0 w 1729061"/>
              <a:gd name="connsiteY4" fmla="*/ 0 h 4110102"/>
              <a:gd name="connsiteX0" fmla="*/ 0 w 1729061"/>
              <a:gd name="connsiteY0" fmla="*/ 0 h 6314320"/>
              <a:gd name="connsiteX1" fmla="*/ 1729061 w 1729061"/>
              <a:gd name="connsiteY1" fmla="*/ 4223518 h 6314320"/>
              <a:gd name="connsiteX2" fmla="*/ 1729061 w 1729061"/>
              <a:gd name="connsiteY2" fmla="*/ 5666620 h 6314320"/>
              <a:gd name="connsiteX3" fmla="*/ 0 w 1729061"/>
              <a:gd name="connsiteY3" fmla="*/ 6314320 h 6314320"/>
              <a:gd name="connsiteX4" fmla="*/ 0 w 1729061"/>
              <a:gd name="connsiteY4" fmla="*/ 0 h 6314320"/>
              <a:gd name="connsiteX0" fmla="*/ 0 w 1729061"/>
              <a:gd name="connsiteY0" fmla="*/ 0 h 6314320"/>
              <a:gd name="connsiteX1" fmla="*/ 1729061 w 1729061"/>
              <a:gd name="connsiteY1" fmla="*/ 4223518 h 6314320"/>
              <a:gd name="connsiteX2" fmla="*/ 1715010 w 1729061"/>
              <a:gd name="connsiteY2" fmla="*/ 5291754 h 6314320"/>
              <a:gd name="connsiteX3" fmla="*/ 0 w 1729061"/>
              <a:gd name="connsiteY3" fmla="*/ 6314320 h 6314320"/>
              <a:gd name="connsiteX4" fmla="*/ 0 w 1729061"/>
              <a:gd name="connsiteY4" fmla="*/ 0 h 6314320"/>
              <a:gd name="connsiteX0" fmla="*/ 0 w 1736087"/>
              <a:gd name="connsiteY0" fmla="*/ 0 h 6314320"/>
              <a:gd name="connsiteX1" fmla="*/ 1729061 w 1736087"/>
              <a:gd name="connsiteY1" fmla="*/ 4223518 h 6314320"/>
              <a:gd name="connsiteX2" fmla="*/ 1736087 w 1736087"/>
              <a:gd name="connsiteY2" fmla="*/ 5134309 h 6314320"/>
              <a:gd name="connsiteX3" fmla="*/ 0 w 1736087"/>
              <a:gd name="connsiteY3" fmla="*/ 6314320 h 6314320"/>
              <a:gd name="connsiteX4" fmla="*/ 0 w 1736087"/>
              <a:gd name="connsiteY4" fmla="*/ 0 h 6314320"/>
              <a:gd name="connsiteX0" fmla="*/ 0 w 1736087"/>
              <a:gd name="connsiteY0" fmla="*/ 0 h 6314320"/>
              <a:gd name="connsiteX1" fmla="*/ 1736087 w 1736087"/>
              <a:gd name="connsiteY1" fmla="*/ 4238513 h 6314320"/>
              <a:gd name="connsiteX2" fmla="*/ 1736087 w 1736087"/>
              <a:gd name="connsiteY2" fmla="*/ 5134309 h 6314320"/>
              <a:gd name="connsiteX3" fmla="*/ 0 w 1736087"/>
              <a:gd name="connsiteY3" fmla="*/ 6314320 h 6314320"/>
              <a:gd name="connsiteX4" fmla="*/ 0 w 1736087"/>
              <a:gd name="connsiteY4" fmla="*/ 0 h 6314320"/>
              <a:gd name="connsiteX0" fmla="*/ 0 w 1736087"/>
              <a:gd name="connsiteY0" fmla="*/ 0 h 6614214"/>
              <a:gd name="connsiteX1" fmla="*/ 1736087 w 1736087"/>
              <a:gd name="connsiteY1" fmla="*/ 4238513 h 6614214"/>
              <a:gd name="connsiteX2" fmla="*/ 1736087 w 1736087"/>
              <a:gd name="connsiteY2" fmla="*/ 5134309 h 6614214"/>
              <a:gd name="connsiteX3" fmla="*/ 14051 w 1736087"/>
              <a:gd name="connsiteY3" fmla="*/ 6614214 h 6614214"/>
              <a:gd name="connsiteX4" fmla="*/ 0 w 1736087"/>
              <a:gd name="connsiteY4" fmla="*/ 0 h 6614214"/>
              <a:gd name="connsiteX0" fmla="*/ 35475 w 1722383"/>
              <a:gd name="connsiteY0" fmla="*/ 0 h 7393937"/>
              <a:gd name="connsiteX1" fmla="*/ 1722383 w 1722383"/>
              <a:gd name="connsiteY1" fmla="*/ 5018236 h 7393937"/>
              <a:gd name="connsiteX2" fmla="*/ 1722383 w 1722383"/>
              <a:gd name="connsiteY2" fmla="*/ 5914032 h 7393937"/>
              <a:gd name="connsiteX3" fmla="*/ 347 w 1722383"/>
              <a:gd name="connsiteY3" fmla="*/ 7393937 h 7393937"/>
              <a:gd name="connsiteX4" fmla="*/ 35475 w 1722383"/>
              <a:gd name="connsiteY4" fmla="*/ 0 h 7393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2383" h="7393937">
                <a:moveTo>
                  <a:pt x="35475" y="0"/>
                </a:moveTo>
                <a:lnTo>
                  <a:pt x="1722383" y="5018236"/>
                </a:lnTo>
                <a:lnTo>
                  <a:pt x="1722383" y="5914032"/>
                </a:lnTo>
                <a:lnTo>
                  <a:pt x="347" y="7393937"/>
                </a:lnTo>
                <a:cubicBezTo>
                  <a:pt x="-4337" y="5189199"/>
                  <a:pt x="40159" y="2204738"/>
                  <a:pt x="35475" y="0"/>
                </a:cubicBezTo>
                <a:close/>
              </a:path>
            </a:pathLst>
          </a:custGeom>
          <a:gradFill flip="none" rotWithShape="1">
            <a:gsLst>
              <a:gs pos="0">
                <a:srgbClr val="0070C0">
                  <a:alpha val="24000"/>
                </a:srgbClr>
              </a:gs>
              <a:gs pos="100000">
                <a:schemeClr val="bg1"/>
              </a:gs>
            </a:gsLst>
            <a:lin ang="108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cxnSp>
        <p:nvCxnSpPr>
          <p:cNvPr id="25" name="Straight Arrow Connector 46">
            <a:extLst>
              <a:ext uri="{FF2B5EF4-FFF2-40B4-BE49-F238E27FC236}">
                <a16:creationId xmlns:a16="http://schemas.microsoft.com/office/drawing/2014/main" id="{EFDBA2F0-D644-4F0B-8904-179FAC21F38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409955" y="844952"/>
            <a:ext cx="1324569" cy="2654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cxnSp>
        <p:nvCxnSpPr>
          <p:cNvPr id="26" name="Straight Arrow Connector 47">
            <a:extLst>
              <a:ext uri="{FF2B5EF4-FFF2-40B4-BE49-F238E27FC236}">
                <a16:creationId xmlns:a16="http://schemas.microsoft.com/office/drawing/2014/main" id="{47B0D371-4DE8-463E-802C-F4C6261B86CF}"/>
              </a:ext>
            </a:extLst>
          </p:cNvPr>
          <p:cNvCxnSpPr>
            <a:cxnSpLocks/>
          </p:cNvCxnSpPr>
          <p:nvPr/>
        </p:nvCxnSpPr>
        <p:spPr bwMode="auto">
          <a:xfrm flipH="1">
            <a:off x="4375230" y="4199254"/>
            <a:ext cx="1278271" cy="3611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triangle" w="lg" len="med"/>
          </a:ln>
          <a:effectLst/>
        </p:spPr>
      </p:cxnSp>
      <p:sp>
        <p:nvSpPr>
          <p:cNvPr id="27" name="TextBox 3">
            <a:extLst>
              <a:ext uri="{FF2B5EF4-FFF2-40B4-BE49-F238E27FC236}">
                <a16:creationId xmlns:a16="http://schemas.microsoft.com/office/drawing/2014/main" id="{64F5DCE3-38A1-4FD3-8841-98D1A9851A83}"/>
              </a:ext>
            </a:extLst>
          </p:cNvPr>
          <p:cNvSpPr txBox="1"/>
          <p:nvPr/>
        </p:nvSpPr>
        <p:spPr>
          <a:xfrm>
            <a:off x="4352081" y="2420468"/>
            <a:ext cx="1023334" cy="606803"/>
          </a:xfrm>
          <a:prstGeom prst="rect">
            <a:avLst/>
          </a:prstGeom>
          <a:noFill/>
        </p:spPr>
        <p:txBody>
          <a:bodyPr wrap="square" lIns="0" tIns="0" rIns="0" bIns="0" rtlCol="1" anchor="t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עשרת </a:t>
            </a:r>
            <a:r>
              <a:rPr kumimoji="0" lang="he-IL" sz="1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ההאבים</a:t>
            </a:r>
            <a:r>
              <a:rPr kumimoji="0" lang="he-IL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הדומים ביותר לישראל</a:t>
            </a:r>
          </a:p>
        </p:txBody>
      </p:sp>
      <p:sp>
        <p:nvSpPr>
          <p:cNvPr id="30" name="Rectangle 36">
            <a:extLst>
              <a:ext uri="{FF2B5EF4-FFF2-40B4-BE49-F238E27FC236}">
                <a16:creationId xmlns:a16="http://schemas.microsoft.com/office/drawing/2014/main" id="{519692D1-81FE-4D79-94FC-1CFD1A5EB5C7}"/>
              </a:ext>
            </a:extLst>
          </p:cNvPr>
          <p:cNvSpPr/>
          <p:nvPr/>
        </p:nvSpPr>
        <p:spPr bwMode="auto">
          <a:xfrm>
            <a:off x="5684374" y="3468414"/>
            <a:ext cx="1021225" cy="730840"/>
          </a:xfrm>
          <a:prstGeom prst="rect">
            <a:avLst/>
          </a:prstGeom>
          <a:noFill/>
          <a:ln w="25400" cap="flat" cmpd="sng" algn="ctr">
            <a:solidFill>
              <a:srgbClr val="0070C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srgbClr val="5B5B5B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31" name="Table 54">
            <a:extLst>
              <a:ext uri="{FF2B5EF4-FFF2-40B4-BE49-F238E27FC236}">
                <a16:creationId xmlns:a16="http://schemas.microsoft.com/office/drawing/2014/main" id="{018097FA-FB1C-4A34-8D70-570B3BA3F5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46546"/>
              </p:ext>
            </p:extLst>
          </p:nvPr>
        </p:nvGraphicFramePr>
        <p:xfrm>
          <a:off x="0" y="711516"/>
          <a:ext cx="4288278" cy="3883892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92793">
                  <a:extLst>
                    <a:ext uri="{9D8B030D-6E8A-4147-A177-3AD203B41FA5}">
                      <a16:colId xmlns:a16="http://schemas.microsoft.com/office/drawing/2014/main" val="3992208906"/>
                    </a:ext>
                  </a:extLst>
                </a:gridCol>
                <a:gridCol w="684721">
                  <a:extLst>
                    <a:ext uri="{9D8B030D-6E8A-4147-A177-3AD203B41FA5}">
                      <a16:colId xmlns:a16="http://schemas.microsoft.com/office/drawing/2014/main" val="1481498132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892943759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2034480405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3356920655"/>
                    </a:ext>
                  </a:extLst>
                </a:gridCol>
                <a:gridCol w="727691">
                  <a:extLst>
                    <a:ext uri="{9D8B030D-6E8A-4147-A177-3AD203B41FA5}">
                      <a16:colId xmlns:a16="http://schemas.microsoft.com/office/drawing/2014/main" val="3810549258"/>
                    </a:ext>
                  </a:extLst>
                </a:gridCol>
              </a:tblGrid>
              <a:tr h="594102">
                <a:tc>
                  <a:txBody>
                    <a:bodyPr/>
                    <a:lstStyle/>
                    <a:p>
                      <a:pPr rtl="1">
                        <a:lnSpc>
                          <a:spcPct val="90000"/>
                        </a:lnSpc>
                      </a:pPr>
                      <a:endParaRPr lang="he-IL" sz="11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</a:pP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</a:t>
                      </a: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חברות סיד והזנק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</a:pP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# חברות שלמות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</a:pP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תמ"ג לנפש </a:t>
                      </a:r>
                      <a:endParaRPr lang="en-US" sz="1200" b="1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 rtl="1">
                        <a:lnSpc>
                          <a:spcPct val="90000"/>
                        </a:lnSpc>
                      </a:pP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($</a:t>
                      </a:r>
                      <a:r>
                        <a:rPr lang="en-US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</a:t>
                      </a: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</a:pP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תושבים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90000"/>
                        </a:lnSpc>
                      </a:pPr>
                      <a:r>
                        <a:rPr lang="he-IL" sz="1200" b="1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מועסקים בהייטק </a:t>
                      </a:r>
                      <a:r>
                        <a:rPr lang="he-IL" sz="800" b="0" kern="12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(000')</a:t>
                      </a:r>
                      <a:endParaRPr lang="he-IL" sz="12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278454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Arial" panose="020B0604020202020204" pitchFamily="34" charset="0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ישראל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176132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פריז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2900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710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8057196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טורונטו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4051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שוודיה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5235872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סינגפור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0943066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שוויץ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1525620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בוסטון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380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3316261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ברלין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4140070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שיקגו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1700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85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9.5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350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6709941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סיאטל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1600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he-IL" sz="1200" b="0" kern="1200" dirty="0">
                        <a:solidFill>
                          <a:srgbClr val="58585B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2985416"/>
                  </a:ext>
                </a:extLst>
              </a:tr>
              <a:tr h="301547">
                <a:tc>
                  <a:txBody>
                    <a:bodyPr/>
                    <a:lstStyle/>
                    <a:p>
                      <a:pPr marL="0" indent="0" rtl="1">
                        <a:buFont typeface="+mj-lt"/>
                        <a:buNone/>
                      </a:pPr>
                      <a:r>
                        <a:rPr lang="he-IL" sz="1200" b="1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אירלנד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1500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1200" b="0" kern="1200" dirty="0">
                          <a:solidFill>
                            <a:srgbClr val="58585B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marL="36000" marR="36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7688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090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7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/>
          <p:cNvSpPr>
            <a:spLocks noGrp="1"/>
          </p:cNvSpPr>
          <p:nvPr>
            <p:ph type="body" sz="quarter" idx="11"/>
          </p:nvPr>
        </p:nvSpPr>
        <p:spPr>
          <a:xfrm>
            <a:off x="676187" y="116499"/>
            <a:ext cx="7592564" cy="1093678"/>
          </a:xfrm>
        </p:spPr>
        <p:txBody>
          <a:bodyPr/>
          <a:lstStyle/>
          <a:p>
            <a:pPr>
              <a:lnSpc>
                <a:spcPts val="2775"/>
              </a:lnSpc>
            </a:pPr>
            <a:r>
              <a:rPr lang="he-IL" dirty="0"/>
              <a:t>מול התחרות...</a:t>
            </a:r>
            <a:br>
              <a:rPr lang="he-IL" dirty="0"/>
            </a:br>
            <a:r>
              <a:rPr lang="he-IL" dirty="0"/>
              <a:t>החלק היחסי של ישראל בהשקעות ההון סיכון יורד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64DB746-D6FB-45CE-8AA5-B5D114BC17FB}"/>
              </a:ext>
            </a:extLst>
          </p:cNvPr>
          <p:cNvSpPr txBox="1"/>
          <p:nvPr/>
        </p:nvSpPr>
        <p:spPr>
          <a:xfrm>
            <a:off x="2830263" y="967274"/>
            <a:ext cx="5355135" cy="274320"/>
          </a:xfrm>
          <a:prstGeom prst="rect">
            <a:avLst/>
          </a:prstGeom>
          <a:noFill/>
        </p:spPr>
        <p:txBody>
          <a:bodyPr wrap="square" lIns="0" tIns="34290" rIns="0" bIns="34290" rtlCol="1" anchor="t">
            <a:noAutofit/>
          </a:bodyPr>
          <a:lstStyle/>
          <a:p>
            <a:pPr algn="r" defTabSz="685800" rtl="1">
              <a:spcAft>
                <a:spcPts val="450"/>
              </a:spcAft>
              <a:defRPr/>
            </a:pPr>
            <a:r>
              <a:rPr lang="he-IL" sz="1125" b="1" dirty="0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נתח השקעות </a:t>
            </a:r>
            <a:r>
              <a:rPr lang="he-IL" sz="1125" b="1" dirty="0" err="1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אנג'לים</a:t>
            </a:r>
            <a:r>
              <a:rPr lang="he-IL" sz="1125" b="1" dirty="0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ו-</a:t>
            </a:r>
            <a:r>
              <a:rPr lang="en-US" sz="1125" b="1" dirty="0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VC</a:t>
            </a:r>
            <a:r>
              <a:rPr lang="he-IL" sz="1125" b="1" dirty="0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בישראל מול ה-</a:t>
            </a:r>
            <a:r>
              <a:rPr lang="en-US" sz="1125" b="1" dirty="0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Hubs</a:t>
            </a:r>
            <a:r>
              <a:rPr lang="he-IL" sz="1125" b="1" dirty="0">
                <a:solidFill>
                  <a:srgbClr val="92197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(מוקדי חדשנות) המתחרים בתקופות שונות:</a:t>
            </a:r>
          </a:p>
        </p:txBody>
      </p:sp>
      <p:graphicFrame>
        <p:nvGraphicFramePr>
          <p:cNvPr id="40" name="Chart 39">
            <a:extLst>
              <a:ext uri="{FF2B5EF4-FFF2-40B4-BE49-F238E27FC236}">
                <a16:creationId xmlns:a16="http://schemas.microsoft.com/office/drawing/2014/main" id="{2EAE6428-910C-493C-BBA5-00C19D7360BF}"/>
              </a:ext>
            </a:extLst>
          </p:cNvPr>
          <p:cNvGraphicFramePr/>
          <p:nvPr/>
        </p:nvGraphicFramePr>
        <p:xfrm>
          <a:off x="832501" y="1264317"/>
          <a:ext cx="4737362" cy="3151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6720402-0327-443F-A86B-FB8F55F903C2}"/>
              </a:ext>
            </a:extLst>
          </p:cNvPr>
          <p:cNvSpPr txBox="1"/>
          <p:nvPr/>
        </p:nvSpPr>
        <p:spPr>
          <a:xfrm>
            <a:off x="1042506" y="4340823"/>
            <a:ext cx="3732101" cy="186740"/>
          </a:xfrm>
          <a:prstGeom prst="rect">
            <a:avLst/>
          </a:prstGeom>
          <a:noFill/>
        </p:spPr>
        <p:txBody>
          <a:bodyPr wrap="square" lIns="0" tIns="0" rIns="0" bIns="0" rtlCol="1" anchor="ctr">
            <a:noAutofit/>
          </a:bodyPr>
          <a:lstStyle/>
          <a:p>
            <a:pPr algn="ctr" defTabSz="685800" rtl="1">
              <a:spcAft>
                <a:spcPts val="450"/>
              </a:spcAft>
              <a:defRPr/>
            </a:pPr>
            <a:r>
              <a:rPr lang="he-IL" sz="1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6A3EAD2-50E1-4FA0-9085-9EC2C7E04DD7}"/>
              </a:ext>
            </a:extLst>
          </p:cNvPr>
          <p:cNvSpPr txBox="1"/>
          <p:nvPr/>
        </p:nvSpPr>
        <p:spPr>
          <a:xfrm>
            <a:off x="435060" y="3382021"/>
            <a:ext cx="548162" cy="168740"/>
          </a:xfrm>
          <a:prstGeom prst="rect">
            <a:avLst/>
          </a:prstGeom>
          <a:noFill/>
        </p:spPr>
        <p:txBody>
          <a:bodyPr wrap="square" lIns="0" tIns="0" rIns="0" bIns="0" rtlCol="1" anchor="t">
            <a:noAutofit/>
          </a:bodyPr>
          <a:lstStyle/>
          <a:p>
            <a:pPr algn="r" defTabSz="685800" rtl="1">
              <a:spcAft>
                <a:spcPts val="450"/>
              </a:spcAft>
              <a:defRPr sz="1197" b="1" i="0" u="none" strike="noStrike" kern="1200" baseline="0">
                <a:solidFill>
                  <a:srgbClr val="58585B"/>
                </a:solidFill>
                <a:latin typeface="+mn-lt"/>
                <a:ea typeface="+mn-ea"/>
                <a:cs typeface="+mn-cs"/>
              </a:defRPr>
            </a:pPr>
            <a:r>
              <a:rPr lang="he-IL" sz="898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נתח ישראל מגיוסים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2ED941-211D-44BC-BADB-4E55BBD22723}"/>
              </a:ext>
            </a:extLst>
          </p:cNvPr>
          <p:cNvSpPr/>
          <p:nvPr/>
        </p:nvSpPr>
        <p:spPr bwMode="auto">
          <a:xfrm>
            <a:off x="4737474" y="1388992"/>
            <a:ext cx="2179000" cy="3074303"/>
          </a:xfrm>
          <a:custGeom>
            <a:avLst/>
            <a:gdLst>
              <a:gd name="connsiteX0" fmla="*/ 0 w 1343025"/>
              <a:gd name="connsiteY0" fmla="*/ 0 h 2000250"/>
              <a:gd name="connsiteX1" fmla="*/ 1343025 w 1343025"/>
              <a:gd name="connsiteY1" fmla="*/ 0 h 2000250"/>
              <a:gd name="connsiteX2" fmla="*/ 1343025 w 1343025"/>
              <a:gd name="connsiteY2" fmla="*/ 2000250 h 2000250"/>
              <a:gd name="connsiteX3" fmla="*/ 0 w 1343025"/>
              <a:gd name="connsiteY3" fmla="*/ 2000250 h 2000250"/>
              <a:gd name="connsiteX4" fmla="*/ 0 w 1343025"/>
              <a:gd name="connsiteY4" fmla="*/ 0 h 2000250"/>
              <a:gd name="connsiteX0" fmla="*/ 504825 w 1847850"/>
              <a:gd name="connsiteY0" fmla="*/ 0 h 2000250"/>
              <a:gd name="connsiteX1" fmla="*/ 1847850 w 1847850"/>
              <a:gd name="connsiteY1" fmla="*/ 0 h 2000250"/>
              <a:gd name="connsiteX2" fmla="*/ 1847850 w 1847850"/>
              <a:gd name="connsiteY2" fmla="*/ 2000250 h 2000250"/>
              <a:gd name="connsiteX3" fmla="*/ 0 w 1847850"/>
              <a:gd name="connsiteY3" fmla="*/ 1800225 h 2000250"/>
              <a:gd name="connsiteX4" fmla="*/ 504825 w 1847850"/>
              <a:gd name="connsiteY4" fmla="*/ 0 h 2000250"/>
              <a:gd name="connsiteX0" fmla="*/ 0 w 1857375"/>
              <a:gd name="connsiteY0" fmla="*/ 0 h 2381250"/>
              <a:gd name="connsiteX1" fmla="*/ 1857375 w 1857375"/>
              <a:gd name="connsiteY1" fmla="*/ 381000 h 2381250"/>
              <a:gd name="connsiteX2" fmla="*/ 1857375 w 1857375"/>
              <a:gd name="connsiteY2" fmla="*/ 2381250 h 2381250"/>
              <a:gd name="connsiteX3" fmla="*/ 9525 w 1857375"/>
              <a:gd name="connsiteY3" fmla="*/ 2181225 h 2381250"/>
              <a:gd name="connsiteX4" fmla="*/ 0 w 1857375"/>
              <a:gd name="connsiteY4" fmla="*/ 0 h 2381250"/>
              <a:gd name="connsiteX0" fmla="*/ 0 w 1924050"/>
              <a:gd name="connsiteY0" fmla="*/ 352425 h 2733675"/>
              <a:gd name="connsiteX1" fmla="*/ 1924050 w 1924050"/>
              <a:gd name="connsiteY1" fmla="*/ 0 h 2733675"/>
              <a:gd name="connsiteX2" fmla="*/ 1857375 w 1924050"/>
              <a:gd name="connsiteY2" fmla="*/ 2733675 h 2733675"/>
              <a:gd name="connsiteX3" fmla="*/ 9525 w 1924050"/>
              <a:gd name="connsiteY3" fmla="*/ 2533650 h 2733675"/>
              <a:gd name="connsiteX4" fmla="*/ 0 w 1924050"/>
              <a:gd name="connsiteY4" fmla="*/ 352425 h 2733675"/>
              <a:gd name="connsiteX0" fmla="*/ 0 w 1924050"/>
              <a:gd name="connsiteY0" fmla="*/ 352425 h 4114800"/>
              <a:gd name="connsiteX1" fmla="*/ 1924050 w 1924050"/>
              <a:gd name="connsiteY1" fmla="*/ 0 h 4114800"/>
              <a:gd name="connsiteX2" fmla="*/ 971550 w 1924050"/>
              <a:gd name="connsiteY2" fmla="*/ 4114800 h 4114800"/>
              <a:gd name="connsiteX3" fmla="*/ 9525 w 1924050"/>
              <a:gd name="connsiteY3" fmla="*/ 2533650 h 4114800"/>
              <a:gd name="connsiteX4" fmla="*/ 0 w 1924050"/>
              <a:gd name="connsiteY4" fmla="*/ 352425 h 4114800"/>
              <a:gd name="connsiteX0" fmla="*/ 0 w 1924050"/>
              <a:gd name="connsiteY0" fmla="*/ 352425 h 4114800"/>
              <a:gd name="connsiteX1" fmla="*/ 1924050 w 1924050"/>
              <a:gd name="connsiteY1" fmla="*/ 0 h 4114800"/>
              <a:gd name="connsiteX2" fmla="*/ 971550 w 1924050"/>
              <a:gd name="connsiteY2" fmla="*/ 4114800 h 4114800"/>
              <a:gd name="connsiteX3" fmla="*/ 9525 w 1924050"/>
              <a:gd name="connsiteY3" fmla="*/ 2971800 h 4114800"/>
              <a:gd name="connsiteX4" fmla="*/ 0 w 1924050"/>
              <a:gd name="connsiteY4" fmla="*/ 352425 h 4114800"/>
              <a:gd name="connsiteX0" fmla="*/ 0 w 1924050"/>
              <a:gd name="connsiteY0" fmla="*/ 352425 h 4286250"/>
              <a:gd name="connsiteX1" fmla="*/ 1924050 w 1924050"/>
              <a:gd name="connsiteY1" fmla="*/ 0 h 4286250"/>
              <a:gd name="connsiteX2" fmla="*/ 567377 w 1924050"/>
              <a:gd name="connsiteY2" fmla="*/ 4286250 h 4286250"/>
              <a:gd name="connsiteX3" fmla="*/ 9525 w 1924050"/>
              <a:gd name="connsiteY3" fmla="*/ 2971800 h 4286250"/>
              <a:gd name="connsiteX4" fmla="*/ 0 w 1924050"/>
              <a:gd name="connsiteY4" fmla="*/ 352425 h 4286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4050" h="4286250">
                <a:moveTo>
                  <a:pt x="0" y="352425"/>
                </a:moveTo>
                <a:lnTo>
                  <a:pt x="1924050" y="0"/>
                </a:lnTo>
                <a:lnTo>
                  <a:pt x="567377" y="4286250"/>
                </a:lnTo>
                <a:lnTo>
                  <a:pt x="9525" y="2971800"/>
                </a:lnTo>
                <a:lnTo>
                  <a:pt x="0" y="352425"/>
                </a:lnTo>
                <a:close/>
              </a:path>
            </a:pathLst>
          </a:cu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he-IL" sz="1350">
              <a:solidFill>
                <a:srgbClr val="5B5B5B"/>
              </a:solidFill>
              <a:latin typeface="Calibri"/>
              <a:cs typeface="Calibri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D711A10-77FC-4139-8736-DF85ECD031E0}"/>
              </a:ext>
            </a:extLst>
          </p:cNvPr>
          <p:cNvGrpSpPr/>
          <p:nvPr/>
        </p:nvGrpSpPr>
        <p:grpSpPr>
          <a:xfrm>
            <a:off x="5437982" y="1489123"/>
            <a:ext cx="3108801" cy="906333"/>
            <a:chOff x="538833" y="1574702"/>
            <a:chExt cx="6604918" cy="4656857"/>
          </a:xfrm>
        </p:grpSpPr>
        <p:graphicFrame>
          <p:nvGraphicFramePr>
            <p:cNvPr id="44" name="Chart 43">
              <a:extLst>
                <a:ext uri="{FF2B5EF4-FFF2-40B4-BE49-F238E27FC236}">
                  <a16:creationId xmlns:a16="http://schemas.microsoft.com/office/drawing/2014/main" id="{FE58B034-147F-4C76-8FFF-C75AAD9DB31C}"/>
                </a:ext>
              </a:extLst>
            </p:cNvPr>
            <p:cNvGraphicFramePr/>
            <p:nvPr/>
          </p:nvGraphicFramePr>
          <p:xfrm>
            <a:off x="538833" y="1574702"/>
            <a:ext cx="6604918" cy="4111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8BF819E-FCC2-44AE-9417-E9F463F04C82}"/>
                </a:ext>
              </a:extLst>
            </p:cNvPr>
            <p:cNvSpPr txBox="1"/>
            <p:nvPr/>
          </p:nvSpPr>
          <p:spPr>
            <a:xfrm>
              <a:off x="926642" y="5987945"/>
              <a:ext cx="5829299" cy="24361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noAutofit/>
            </a:bodyPr>
            <a:lstStyle/>
            <a:p>
              <a:pPr algn="ctr" defTabSz="685800" rtl="1">
                <a:spcAft>
                  <a:spcPts val="450"/>
                </a:spcAft>
                <a:defRPr/>
              </a:pPr>
              <a:r>
                <a:rPr lang="he-IL" sz="1200" b="1">
                  <a:solidFill>
                    <a:srgbClr val="7030A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ברלין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6B09C71-A9A2-4FE4-BB5E-D743F210F436}"/>
              </a:ext>
            </a:extLst>
          </p:cNvPr>
          <p:cNvGrpSpPr/>
          <p:nvPr/>
        </p:nvGrpSpPr>
        <p:grpSpPr>
          <a:xfrm>
            <a:off x="5437981" y="2552262"/>
            <a:ext cx="3108801" cy="906333"/>
            <a:chOff x="538833" y="1574702"/>
            <a:chExt cx="6604918" cy="4656857"/>
          </a:xfrm>
        </p:grpSpPr>
        <p:graphicFrame>
          <p:nvGraphicFramePr>
            <p:cNvPr id="47" name="Chart 46">
              <a:extLst>
                <a:ext uri="{FF2B5EF4-FFF2-40B4-BE49-F238E27FC236}">
                  <a16:creationId xmlns:a16="http://schemas.microsoft.com/office/drawing/2014/main" id="{C0F91BD4-979D-49BD-9EAA-805ADF458C5A}"/>
                </a:ext>
              </a:extLst>
            </p:cNvPr>
            <p:cNvGraphicFramePr/>
            <p:nvPr/>
          </p:nvGraphicFramePr>
          <p:xfrm>
            <a:off x="538833" y="1574702"/>
            <a:ext cx="6604918" cy="4111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3EC7248-7A6A-4A20-9C5C-F4E759CACB1D}"/>
                </a:ext>
              </a:extLst>
            </p:cNvPr>
            <p:cNvSpPr txBox="1"/>
            <p:nvPr/>
          </p:nvSpPr>
          <p:spPr>
            <a:xfrm>
              <a:off x="926642" y="5987945"/>
              <a:ext cx="5829299" cy="24361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noAutofit/>
            </a:bodyPr>
            <a:lstStyle/>
            <a:p>
              <a:pPr algn="ctr" defTabSz="685800" rtl="1">
                <a:spcAft>
                  <a:spcPts val="450"/>
                </a:spcAft>
                <a:defRPr/>
              </a:pPr>
              <a:r>
                <a:rPr lang="he-IL" sz="1200" b="1" dirty="0">
                  <a:solidFill>
                    <a:srgbClr val="57438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פריז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274ECECD-A3DF-45E4-9965-C7B832247AA9}"/>
              </a:ext>
            </a:extLst>
          </p:cNvPr>
          <p:cNvGrpSpPr/>
          <p:nvPr/>
        </p:nvGrpSpPr>
        <p:grpSpPr>
          <a:xfrm>
            <a:off x="5437981" y="3615401"/>
            <a:ext cx="3108801" cy="906333"/>
            <a:chOff x="538833" y="1574702"/>
            <a:chExt cx="6604918" cy="4656857"/>
          </a:xfrm>
        </p:grpSpPr>
        <p:graphicFrame>
          <p:nvGraphicFramePr>
            <p:cNvPr id="50" name="Chart 49">
              <a:extLst>
                <a:ext uri="{FF2B5EF4-FFF2-40B4-BE49-F238E27FC236}">
                  <a16:creationId xmlns:a16="http://schemas.microsoft.com/office/drawing/2014/main" id="{1A74115A-30FE-43BD-958E-87BA5B186E00}"/>
                </a:ext>
              </a:extLst>
            </p:cNvPr>
            <p:cNvGraphicFramePr/>
            <p:nvPr/>
          </p:nvGraphicFramePr>
          <p:xfrm>
            <a:off x="538833" y="1574702"/>
            <a:ext cx="6604918" cy="411172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9041FBD-126F-4BFF-990B-28C5E45AFE1C}"/>
                </a:ext>
              </a:extLst>
            </p:cNvPr>
            <p:cNvSpPr txBox="1"/>
            <p:nvPr/>
          </p:nvSpPr>
          <p:spPr>
            <a:xfrm>
              <a:off x="926642" y="5987945"/>
              <a:ext cx="5829299" cy="243614"/>
            </a:xfrm>
            <a:prstGeom prst="rect">
              <a:avLst/>
            </a:prstGeom>
            <a:noFill/>
          </p:spPr>
          <p:txBody>
            <a:bodyPr wrap="square" lIns="0" tIns="0" rIns="0" bIns="0" rtlCol="1" anchor="ctr">
              <a:noAutofit/>
            </a:bodyPr>
            <a:lstStyle/>
            <a:p>
              <a:pPr algn="ctr" defTabSz="685800" rtl="1">
                <a:spcAft>
                  <a:spcPts val="450"/>
                </a:spcAft>
                <a:defRPr/>
              </a:pPr>
              <a:r>
                <a:rPr lang="he-IL" sz="1200" b="1" dirty="0">
                  <a:solidFill>
                    <a:srgbClr val="8D1C7D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סינגפור</a:t>
              </a:r>
            </a:p>
          </p:txBody>
        </p:sp>
      </p:grpSp>
      <p:sp>
        <p:nvSpPr>
          <p:cNvPr id="22" name="TextBox 34">
            <a:extLst>
              <a:ext uri="{FF2B5EF4-FFF2-40B4-BE49-F238E27FC236}">
                <a16:creationId xmlns:a16="http://schemas.microsoft.com/office/drawing/2014/main" id="{946819E9-7AE3-450B-A274-F279E3801A4A}"/>
              </a:ext>
            </a:extLst>
          </p:cNvPr>
          <p:cNvSpPr txBox="1"/>
          <p:nvPr/>
        </p:nvSpPr>
        <p:spPr>
          <a:xfrm>
            <a:off x="7017880" y="4898740"/>
            <a:ext cx="1546345" cy="116576"/>
          </a:xfrm>
          <a:prstGeom prst="rect">
            <a:avLst/>
          </a:prstGeom>
          <a:noFill/>
        </p:spPr>
        <p:txBody>
          <a:bodyPr wrap="square" lIns="0" tIns="0" rIns="0" bIns="0" rtlCol="1" anchor="t">
            <a:noAutofit/>
          </a:bodyPr>
          <a:lstStyle/>
          <a:p>
            <a:pPr algn="r" defTabSz="685800" rtl="1">
              <a:spcAft>
                <a:spcPts val="450"/>
              </a:spcAft>
              <a:defRPr/>
            </a:pPr>
            <a:r>
              <a:rPr lang="he-IL" sz="750" dirty="0">
                <a:solidFill>
                  <a:srgbClr val="58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מקור: </a:t>
            </a:r>
            <a:r>
              <a:rPr lang="en-US" sz="750" dirty="0">
                <a:solidFill>
                  <a:srgbClr val="58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Crunch Base</a:t>
            </a:r>
            <a:r>
              <a:rPr lang="he-IL" sz="750" dirty="0">
                <a:solidFill>
                  <a:srgbClr val="58585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עיבוד שלדור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3D462F-0126-F10E-38FE-3072B1610FCA}"/>
                  </a:ext>
                </a:extLst>
              </p14:cNvPr>
              <p14:cNvContentPartPr/>
              <p14:nvPr/>
            </p14:nvContentPartPr>
            <p14:xfrm>
              <a:off x="9020160" y="4690980"/>
              <a:ext cx="270" cy="27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3D462F-0126-F10E-38FE-3072B1610FC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08280" y="4643460"/>
                <a:ext cx="24030" cy="953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6256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9C0D35-DE11-41D1-9BEC-7E0945BBC7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B9EE00F-41C0-4860-AE64-08C92056908C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quarter" idx="11"/>
          </p:nvPr>
        </p:nvSpPr>
        <p:spPr>
          <a:xfrm>
            <a:off x="493307" y="195409"/>
            <a:ext cx="7592564" cy="541656"/>
          </a:xfrm>
        </p:spPr>
        <p:txBody>
          <a:bodyPr>
            <a:normAutofit/>
          </a:bodyPr>
          <a:lstStyle/>
          <a:p>
            <a:pPr>
              <a:lnSpc>
                <a:spcPts val="2850"/>
              </a:lnSpc>
            </a:pPr>
            <a:r>
              <a:rPr lang="he-IL" sz="3075" dirty="0"/>
              <a:t>ריכוזיות השקעות גבוהה בשלשה תחומים בלבד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CB7B1AB8-21CE-48CA-B8DC-7521B4C8B059}"/>
              </a:ext>
            </a:extLst>
          </p:cNvPr>
          <p:cNvSpPr txBox="1"/>
          <p:nvPr/>
        </p:nvSpPr>
        <p:spPr>
          <a:xfrm>
            <a:off x="3289041" y="4806081"/>
            <a:ext cx="5497995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r" rtl="1"/>
            <a:r>
              <a:rPr lang="he-IL" sz="825" dirty="0">
                <a:latin typeface="Calibri" panose="020F0502020204030204" pitchFamily="34" charset="0"/>
                <a:cs typeface="Calibri" panose="020F0502020204030204" pitchFamily="34" charset="0"/>
              </a:rPr>
              <a:t>מקור: עיבודי רשות החדשנות לנתוני </a:t>
            </a:r>
            <a:r>
              <a:rPr lang="en-US" sz="825" dirty="0">
                <a:latin typeface="Calibri" panose="020F0502020204030204" pitchFamily="34" charset="0"/>
                <a:cs typeface="Calibri" panose="020F0502020204030204" pitchFamily="34" charset="0"/>
              </a:rPr>
              <a:t>IVC</a:t>
            </a:r>
            <a:r>
              <a:rPr lang="he-IL" sz="825" dirty="0">
                <a:latin typeface="Calibri" panose="020F0502020204030204" pitchFamily="34" charset="0"/>
                <a:cs typeface="Calibri" panose="020F0502020204030204" pitchFamily="34" charset="0"/>
              </a:rPr>
              <a:t>, 2021</a:t>
            </a:r>
            <a:endParaRPr lang="en-US" sz="825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קבוצה 5"/>
          <p:cNvGrpSpPr/>
          <p:nvPr/>
        </p:nvGrpSpPr>
        <p:grpSpPr>
          <a:xfrm>
            <a:off x="951548" y="1122998"/>
            <a:ext cx="7406639" cy="3457809"/>
            <a:chOff x="1268730" y="1497330"/>
            <a:chExt cx="9875519" cy="4610412"/>
          </a:xfrm>
        </p:grpSpPr>
        <p:pic>
          <p:nvPicPr>
            <p:cNvPr id="3" name="תמונה 2">
              <a:extLst>
                <a:ext uri="{FF2B5EF4-FFF2-40B4-BE49-F238E27FC236}">
                  <a16:creationId xmlns:a16="http://schemas.microsoft.com/office/drawing/2014/main" id="{31486761-C0D2-4E0F-A2B1-34C13D69398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26363" b="9634"/>
            <a:stretch/>
          </p:blipFill>
          <p:spPr>
            <a:xfrm>
              <a:off x="1268730" y="1497330"/>
              <a:ext cx="9875519" cy="4610412"/>
            </a:xfrm>
            <a:prstGeom prst="rect">
              <a:avLst/>
            </a:prstGeom>
          </p:spPr>
        </p:pic>
        <p:sp>
          <p:nvSpPr>
            <p:cNvPr id="8" name="מלבן 7"/>
            <p:cNvSpPr/>
            <p:nvPr/>
          </p:nvSpPr>
          <p:spPr>
            <a:xfrm>
              <a:off x="10401615" y="1750864"/>
              <a:ext cx="529389" cy="2779294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9" name="מלבן 8"/>
            <p:cNvSpPr/>
            <p:nvPr/>
          </p:nvSpPr>
          <p:spPr>
            <a:xfrm>
              <a:off x="9789617" y="2678194"/>
              <a:ext cx="529389" cy="185196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0" name="מלבן 9"/>
            <p:cNvSpPr/>
            <p:nvPr/>
          </p:nvSpPr>
          <p:spPr>
            <a:xfrm>
              <a:off x="9183859" y="3033555"/>
              <a:ext cx="529389" cy="149660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1" name="מלבן 10"/>
            <p:cNvSpPr/>
            <p:nvPr/>
          </p:nvSpPr>
          <p:spPr>
            <a:xfrm>
              <a:off x="8590149" y="3570927"/>
              <a:ext cx="529389" cy="95923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7996439" y="3722605"/>
              <a:ext cx="529389" cy="80755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3" name="מלבן 12"/>
            <p:cNvSpPr/>
            <p:nvPr/>
          </p:nvSpPr>
          <p:spPr>
            <a:xfrm>
              <a:off x="7387561" y="3835279"/>
              <a:ext cx="529389" cy="69487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4" name="מלבן 13"/>
            <p:cNvSpPr/>
            <p:nvPr/>
          </p:nvSpPr>
          <p:spPr>
            <a:xfrm>
              <a:off x="6789517" y="3835279"/>
              <a:ext cx="529389" cy="69487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5" name="מלבן 14"/>
            <p:cNvSpPr/>
            <p:nvPr/>
          </p:nvSpPr>
          <p:spPr>
            <a:xfrm>
              <a:off x="6178244" y="3965289"/>
              <a:ext cx="529389" cy="564867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6" name="מלבן 15"/>
            <p:cNvSpPr/>
            <p:nvPr/>
          </p:nvSpPr>
          <p:spPr>
            <a:xfrm>
              <a:off x="5577178" y="4207973"/>
              <a:ext cx="529389" cy="32218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7" name="מלבן 16"/>
            <p:cNvSpPr/>
            <p:nvPr/>
          </p:nvSpPr>
          <p:spPr>
            <a:xfrm>
              <a:off x="4975343" y="4246976"/>
              <a:ext cx="529389" cy="28318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8" name="מלבן 17"/>
            <p:cNvSpPr/>
            <p:nvPr/>
          </p:nvSpPr>
          <p:spPr>
            <a:xfrm>
              <a:off x="4366465" y="4303314"/>
              <a:ext cx="529389" cy="22684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19" name="מלבן 18"/>
            <p:cNvSpPr/>
            <p:nvPr/>
          </p:nvSpPr>
          <p:spPr>
            <a:xfrm>
              <a:off x="3771129" y="4359650"/>
              <a:ext cx="529389" cy="17050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20" name="מלבן 19"/>
            <p:cNvSpPr/>
            <p:nvPr/>
          </p:nvSpPr>
          <p:spPr>
            <a:xfrm>
              <a:off x="3167668" y="4372652"/>
              <a:ext cx="529389" cy="15750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21" name="מלבן 20"/>
            <p:cNvSpPr/>
            <p:nvPr/>
          </p:nvSpPr>
          <p:spPr>
            <a:xfrm>
              <a:off x="2554029" y="4463659"/>
              <a:ext cx="529389" cy="6649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22" name="מלבן 21"/>
            <p:cNvSpPr/>
            <p:nvPr/>
          </p:nvSpPr>
          <p:spPr>
            <a:xfrm>
              <a:off x="1965080" y="4472327"/>
              <a:ext cx="529389" cy="5782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  <p:sp>
          <p:nvSpPr>
            <p:cNvPr id="23" name="מלבן 22"/>
            <p:cNvSpPr/>
            <p:nvPr/>
          </p:nvSpPr>
          <p:spPr>
            <a:xfrm>
              <a:off x="1353337" y="4480995"/>
              <a:ext cx="529389" cy="45719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350"/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43ECE10-359A-2F31-6ADE-3D647E43C9EE}"/>
              </a:ext>
            </a:extLst>
          </p:cNvPr>
          <p:cNvSpPr/>
          <p:nvPr/>
        </p:nvSpPr>
        <p:spPr>
          <a:xfrm>
            <a:off x="6839654" y="991019"/>
            <a:ext cx="1421467" cy="3457809"/>
          </a:xfrm>
          <a:custGeom>
            <a:avLst/>
            <a:gdLst>
              <a:gd name="connsiteX0" fmla="*/ 0 w 1421467"/>
              <a:gd name="connsiteY0" fmla="*/ 236916 h 3457809"/>
              <a:gd name="connsiteX1" fmla="*/ 236916 w 1421467"/>
              <a:gd name="connsiteY1" fmla="*/ 0 h 3457809"/>
              <a:gd name="connsiteX2" fmla="*/ 701257 w 1421467"/>
              <a:gd name="connsiteY2" fmla="*/ 0 h 3457809"/>
              <a:gd name="connsiteX3" fmla="*/ 1184551 w 1421467"/>
              <a:gd name="connsiteY3" fmla="*/ 0 h 3457809"/>
              <a:gd name="connsiteX4" fmla="*/ 1421467 w 1421467"/>
              <a:gd name="connsiteY4" fmla="*/ 236916 h 3457809"/>
              <a:gd name="connsiteX5" fmla="*/ 1421467 w 1421467"/>
              <a:gd name="connsiteY5" fmla="*/ 744192 h 3457809"/>
              <a:gd name="connsiteX6" fmla="*/ 1421467 w 1421467"/>
              <a:gd name="connsiteY6" fmla="*/ 1281308 h 3457809"/>
              <a:gd name="connsiteX7" fmla="*/ 1421467 w 1421467"/>
              <a:gd name="connsiteY7" fmla="*/ 1907943 h 3457809"/>
              <a:gd name="connsiteX8" fmla="*/ 1421467 w 1421467"/>
              <a:gd name="connsiteY8" fmla="*/ 2504739 h 3457809"/>
              <a:gd name="connsiteX9" fmla="*/ 1421467 w 1421467"/>
              <a:gd name="connsiteY9" fmla="*/ 3220893 h 3457809"/>
              <a:gd name="connsiteX10" fmla="*/ 1184551 w 1421467"/>
              <a:gd name="connsiteY10" fmla="*/ 3457809 h 3457809"/>
              <a:gd name="connsiteX11" fmla="*/ 720210 w 1421467"/>
              <a:gd name="connsiteY11" fmla="*/ 3457809 h 3457809"/>
              <a:gd name="connsiteX12" fmla="*/ 236916 w 1421467"/>
              <a:gd name="connsiteY12" fmla="*/ 3457809 h 3457809"/>
              <a:gd name="connsiteX13" fmla="*/ 0 w 1421467"/>
              <a:gd name="connsiteY13" fmla="*/ 3220893 h 3457809"/>
              <a:gd name="connsiteX14" fmla="*/ 0 w 1421467"/>
              <a:gd name="connsiteY14" fmla="*/ 2653937 h 3457809"/>
              <a:gd name="connsiteX15" fmla="*/ 0 w 1421467"/>
              <a:gd name="connsiteY15" fmla="*/ 2027302 h 3457809"/>
              <a:gd name="connsiteX16" fmla="*/ 0 w 1421467"/>
              <a:gd name="connsiteY16" fmla="*/ 1430507 h 3457809"/>
              <a:gd name="connsiteX17" fmla="*/ 0 w 1421467"/>
              <a:gd name="connsiteY17" fmla="*/ 833711 h 3457809"/>
              <a:gd name="connsiteX18" fmla="*/ 0 w 1421467"/>
              <a:gd name="connsiteY18" fmla="*/ 236916 h 345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21467" h="3457809" extrusionOk="0">
                <a:moveTo>
                  <a:pt x="0" y="236916"/>
                </a:moveTo>
                <a:cubicBezTo>
                  <a:pt x="16226" y="105243"/>
                  <a:pt x="125355" y="7029"/>
                  <a:pt x="236916" y="0"/>
                </a:cubicBezTo>
                <a:cubicBezTo>
                  <a:pt x="354888" y="-51124"/>
                  <a:pt x="572836" y="22512"/>
                  <a:pt x="701257" y="0"/>
                </a:cubicBezTo>
                <a:cubicBezTo>
                  <a:pt x="829678" y="-22512"/>
                  <a:pt x="1086964" y="37742"/>
                  <a:pt x="1184551" y="0"/>
                </a:cubicBezTo>
                <a:cubicBezTo>
                  <a:pt x="1300675" y="3021"/>
                  <a:pt x="1432706" y="109574"/>
                  <a:pt x="1421467" y="236916"/>
                </a:cubicBezTo>
                <a:cubicBezTo>
                  <a:pt x="1426749" y="393309"/>
                  <a:pt x="1405191" y="596684"/>
                  <a:pt x="1421467" y="744192"/>
                </a:cubicBezTo>
                <a:cubicBezTo>
                  <a:pt x="1437743" y="891700"/>
                  <a:pt x="1401792" y="1173066"/>
                  <a:pt x="1421467" y="1281308"/>
                </a:cubicBezTo>
                <a:cubicBezTo>
                  <a:pt x="1441142" y="1389550"/>
                  <a:pt x="1377660" y="1662678"/>
                  <a:pt x="1421467" y="1907943"/>
                </a:cubicBezTo>
                <a:cubicBezTo>
                  <a:pt x="1465274" y="2153209"/>
                  <a:pt x="1371104" y="2370578"/>
                  <a:pt x="1421467" y="2504739"/>
                </a:cubicBezTo>
                <a:cubicBezTo>
                  <a:pt x="1471830" y="2638900"/>
                  <a:pt x="1395444" y="2892010"/>
                  <a:pt x="1421467" y="3220893"/>
                </a:cubicBezTo>
                <a:cubicBezTo>
                  <a:pt x="1408345" y="3364200"/>
                  <a:pt x="1308740" y="3459406"/>
                  <a:pt x="1184551" y="3457809"/>
                </a:cubicBezTo>
                <a:cubicBezTo>
                  <a:pt x="1070340" y="3490281"/>
                  <a:pt x="945843" y="3443637"/>
                  <a:pt x="720210" y="3457809"/>
                </a:cubicBezTo>
                <a:cubicBezTo>
                  <a:pt x="494577" y="3471981"/>
                  <a:pt x="431199" y="3412355"/>
                  <a:pt x="236916" y="3457809"/>
                </a:cubicBezTo>
                <a:cubicBezTo>
                  <a:pt x="115764" y="3457641"/>
                  <a:pt x="-25375" y="3336240"/>
                  <a:pt x="0" y="3220893"/>
                </a:cubicBezTo>
                <a:cubicBezTo>
                  <a:pt x="-37690" y="3100429"/>
                  <a:pt x="51572" y="2825716"/>
                  <a:pt x="0" y="2653937"/>
                </a:cubicBezTo>
                <a:cubicBezTo>
                  <a:pt x="-51572" y="2482158"/>
                  <a:pt x="33251" y="2334975"/>
                  <a:pt x="0" y="2027302"/>
                </a:cubicBezTo>
                <a:cubicBezTo>
                  <a:pt x="-33251" y="1719629"/>
                  <a:pt x="47207" y="1698302"/>
                  <a:pt x="0" y="1430507"/>
                </a:cubicBezTo>
                <a:cubicBezTo>
                  <a:pt x="-47207" y="1162712"/>
                  <a:pt x="60719" y="1008443"/>
                  <a:pt x="0" y="833711"/>
                </a:cubicBezTo>
                <a:cubicBezTo>
                  <a:pt x="-60719" y="658979"/>
                  <a:pt x="54327" y="442750"/>
                  <a:pt x="0" y="236916"/>
                </a:cubicBezTo>
                <a:close/>
              </a:path>
            </a:pathLst>
          </a:custGeom>
          <a:noFill/>
          <a:ln w="38100">
            <a:extLst>
              <a:ext uri="{C807C97D-BFC1-408E-A445-0C87EB9F89A2}">
                <ask:lineSketchStyleProps xmlns:ask="http://schemas.microsoft.com/office/drawing/2018/sketchyshapes" sd="1693851371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t" anchorCtr="0"/>
          <a:lstStyle/>
          <a:p>
            <a:pPr algn="ctr"/>
            <a:r>
              <a:rPr lang="he-IL" b="1" dirty="0">
                <a:solidFill>
                  <a:schemeClr val="accent3"/>
                </a:solidFill>
              </a:rPr>
              <a:t>56%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2CDBFAFB-7843-C419-7286-8199CDF56314}"/>
                  </a:ext>
                </a:extLst>
              </p14:cNvPr>
              <p14:cNvContentPartPr/>
              <p14:nvPr/>
            </p14:nvContentPartPr>
            <p14:xfrm>
              <a:off x="8991540" y="4667220"/>
              <a:ext cx="270" cy="27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2CDBFAFB-7843-C419-7286-8199CDF5631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979660" y="4619700"/>
                <a:ext cx="24030" cy="9531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68323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מלבן 24"/>
          <p:cNvSpPr/>
          <p:nvPr/>
        </p:nvSpPr>
        <p:spPr>
          <a:xfrm>
            <a:off x="6852212" y="1423685"/>
            <a:ext cx="2118167" cy="254643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כותרת 1">
            <a:extLst>
              <a:ext uri="{FF2B5EF4-FFF2-40B4-BE49-F238E27FC236}">
                <a16:creationId xmlns:a16="http://schemas.microsoft.com/office/drawing/2014/main" id="{D5C06397-0591-984D-A490-19932BCD2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850" y="353158"/>
            <a:ext cx="7547197" cy="935363"/>
          </a:xfrm>
        </p:spPr>
        <p:txBody>
          <a:bodyPr/>
          <a:lstStyle/>
          <a:p>
            <a:r>
              <a:rPr lang="he-IL" sz="2400" dirty="0">
                <a:solidFill>
                  <a:srgbClr val="002060"/>
                </a:solidFill>
              </a:rPr>
              <a:t>לצורך שימור המובילות העולמית נדרשת </a:t>
            </a:r>
            <a:r>
              <a:rPr lang="he-IL" sz="2400">
                <a:solidFill>
                  <a:srgbClr val="002060"/>
                </a:solidFill>
              </a:rPr>
              <a:t>השקעה אסטרטגית של 7.9 מיליארד ₪ ל – 5 שנים (1.6 מיליארד ₪/שנה)</a:t>
            </a:r>
            <a:br>
              <a:rPr lang="he-IL" sz="2400">
                <a:solidFill>
                  <a:srgbClr val="002060"/>
                </a:solidFill>
              </a:rPr>
            </a:br>
            <a:endParaRPr lang="he-IL" sz="2400" dirty="0">
              <a:solidFill>
                <a:srgbClr val="002060"/>
              </a:solidFill>
            </a:endParaRPr>
          </a:p>
        </p:txBody>
      </p:sp>
      <p:grpSp>
        <p:nvGrpSpPr>
          <p:cNvPr id="5" name="קבוצה 4"/>
          <p:cNvGrpSpPr/>
          <p:nvPr/>
        </p:nvGrpSpPr>
        <p:grpSpPr>
          <a:xfrm>
            <a:off x="240421" y="1313587"/>
            <a:ext cx="2119265" cy="2514447"/>
            <a:chOff x="8203604" y="1673472"/>
            <a:chExt cx="3360924" cy="3856960"/>
          </a:xfrm>
        </p:grpSpPr>
        <p:sp>
          <p:nvSpPr>
            <p:cNvPr id="6" name="מלבן 5"/>
            <p:cNvSpPr/>
            <p:nvPr/>
          </p:nvSpPr>
          <p:spPr>
            <a:xfrm>
              <a:off x="8203604" y="1869705"/>
              <a:ext cx="3325091" cy="373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F0BDAEB-1828-D783-C4E9-0042E7D73867}"/>
                </a:ext>
              </a:extLst>
            </p:cNvPr>
            <p:cNvSpPr txBox="1"/>
            <p:nvPr/>
          </p:nvSpPr>
          <p:spPr>
            <a:xfrm>
              <a:off x="8479054" y="1673472"/>
              <a:ext cx="2884563" cy="7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אקלים-טק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Content Placeholder 1">
              <a:extLst>
                <a:ext uri="{FF2B5EF4-FFF2-40B4-BE49-F238E27FC236}">
                  <a16:creationId xmlns:a16="http://schemas.microsoft.com/office/drawing/2014/main" id="{B1846AF1-4DCF-8D8F-C73D-916B471CFC3A}"/>
                </a:ext>
              </a:extLst>
            </p:cNvPr>
            <p:cNvSpPr txBox="1">
              <a:spLocks/>
            </p:cNvSpPr>
            <p:nvPr/>
          </p:nvSpPr>
          <p:spPr>
            <a:xfrm>
              <a:off x="8324528" y="4939500"/>
              <a:ext cx="3240000" cy="59093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400" u="sng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1pPr>
              <a:lvl2pPr marL="216000" indent="-216000" algn="r" defTabSz="914400" rtl="1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24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2pPr>
              <a:lvl3pPr marL="432000" indent="-2160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20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3pPr>
              <a:lvl4pPr marL="648000" indent="-216000" algn="r" defTabSz="914400" rtl="1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18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4pPr>
              <a:lvl5pPr marL="864000" indent="-216000" algn="r" defTabSz="914400" rtl="1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18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2.7 מיליארד ₪ עד 2026: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בשלבי גיבוש סופיים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1D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9" name="תמונה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3604" y="2338613"/>
              <a:ext cx="3325091" cy="2179667"/>
            </a:xfrm>
            <a:prstGeom prst="rect">
              <a:avLst/>
            </a:prstGeom>
          </p:spPr>
        </p:pic>
      </p:grpSp>
      <p:grpSp>
        <p:nvGrpSpPr>
          <p:cNvPr id="10" name="קבוצה 9"/>
          <p:cNvGrpSpPr/>
          <p:nvPr/>
        </p:nvGrpSpPr>
        <p:grpSpPr>
          <a:xfrm>
            <a:off x="2459934" y="1310933"/>
            <a:ext cx="2099735" cy="2676572"/>
            <a:chOff x="515516" y="1673348"/>
            <a:chExt cx="3329952" cy="4105647"/>
          </a:xfrm>
        </p:grpSpPr>
        <p:sp>
          <p:nvSpPr>
            <p:cNvPr id="11" name="מלבן 10"/>
            <p:cNvSpPr/>
            <p:nvPr/>
          </p:nvSpPr>
          <p:spPr>
            <a:xfrm>
              <a:off x="520377" y="1869705"/>
              <a:ext cx="3325091" cy="373415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413BD76-FC86-C12D-84F1-5BBA08D2C59F}"/>
                </a:ext>
              </a:extLst>
            </p:cNvPr>
            <p:cNvSpPr txBox="1"/>
            <p:nvPr/>
          </p:nvSpPr>
          <p:spPr>
            <a:xfrm>
              <a:off x="817896" y="1673348"/>
              <a:ext cx="2593139" cy="708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e-IL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ביוקונברג'נס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Content Placeholder 1">
              <a:extLst>
                <a:ext uri="{FF2B5EF4-FFF2-40B4-BE49-F238E27FC236}">
                  <a16:creationId xmlns:a16="http://schemas.microsoft.com/office/drawing/2014/main" id="{A8A99311-0EC1-A0F6-9E8C-03DD514314A9}"/>
                </a:ext>
              </a:extLst>
            </p:cNvPr>
            <p:cNvSpPr txBox="1">
              <a:spLocks/>
            </p:cNvSpPr>
            <p:nvPr/>
          </p:nvSpPr>
          <p:spPr>
            <a:xfrm>
              <a:off x="556881" y="5188065"/>
              <a:ext cx="3240000" cy="590930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400" u="sng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1pPr>
              <a:lvl2pPr marL="216000" indent="-216000" algn="r" defTabSz="914400" rtl="1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24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2pPr>
              <a:lvl3pPr marL="432000" indent="-2160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20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3pPr>
              <a:lvl4pPr marL="648000" indent="-216000" algn="r" defTabSz="914400" rtl="1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18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4pPr>
              <a:lvl5pPr marL="864000" indent="-216000" algn="r" defTabSz="914400" rtl="1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18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הערכת תקציב של 2 מיליארד ₪ עד 2026: </a:t>
              </a: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אושרו עד כה כ-453 מלש"ח  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1D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pic>
          <p:nvPicPr>
            <p:cNvPr id="14" name="תמונה 1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42" r="7323"/>
            <a:stretch/>
          </p:blipFill>
          <p:spPr>
            <a:xfrm>
              <a:off x="515516" y="2338613"/>
              <a:ext cx="3329952" cy="2179668"/>
            </a:xfrm>
            <a:prstGeom prst="rect">
              <a:avLst/>
            </a:prstGeom>
          </p:spPr>
        </p:pic>
      </p:grpSp>
      <p:grpSp>
        <p:nvGrpSpPr>
          <p:cNvPr id="15" name="קבוצה 14"/>
          <p:cNvGrpSpPr/>
          <p:nvPr/>
        </p:nvGrpSpPr>
        <p:grpSpPr>
          <a:xfrm>
            <a:off x="4178461" y="1373815"/>
            <a:ext cx="2599022" cy="2631572"/>
            <a:chOff x="3607853" y="1783762"/>
            <a:chExt cx="4121768" cy="4036623"/>
          </a:xfrm>
        </p:grpSpPr>
        <p:grpSp>
          <p:nvGrpSpPr>
            <p:cNvPr id="16" name="קבוצה 15"/>
            <p:cNvGrpSpPr/>
            <p:nvPr/>
          </p:nvGrpSpPr>
          <p:grpSpPr>
            <a:xfrm>
              <a:off x="3607853" y="1783762"/>
              <a:ext cx="4121768" cy="2734518"/>
              <a:chOff x="3607853" y="1783762"/>
              <a:chExt cx="4121768" cy="2734518"/>
            </a:xfrm>
          </p:grpSpPr>
          <p:sp>
            <p:nvSpPr>
              <p:cNvPr id="18" name="מלבן 17"/>
              <p:cNvSpPr/>
              <p:nvPr/>
            </p:nvSpPr>
            <p:spPr>
              <a:xfrm>
                <a:off x="4370598" y="1869705"/>
                <a:ext cx="3325091" cy="373415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he-IL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D8BDE8F-70A2-55F1-58B9-3E097C329745}"/>
                  </a:ext>
                </a:extLst>
              </p:cNvPr>
              <p:cNvSpPr txBox="1"/>
              <p:nvPr/>
            </p:nvSpPr>
            <p:spPr>
              <a:xfrm>
                <a:off x="3607853" y="1783762"/>
                <a:ext cx="4121768" cy="5665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r" defTabSz="914400" rtl="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he-I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תשתיות בינה מלאכותית</a:t>
                </a:r>
                <a:endPara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endParaRPr>
              </a:p>
            </p:txBody>
          </p:sp>
          <p:pic>
            <p:nvPicPr>
              <p:cNvPr id="20" name="תמונה 1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247"/>
              <a:stretch/>
            </p:blipFill>
            <p:spPr>
              <a:xfrm>
                <a:off x="4353383" y="2338613"/>
                <a:ext cx="3342306" cy="2179667"/>
              </a:xfrm>
              <a:prstGeom prst="rect">
                <a:avLst/>
              </a:prstGeom>
            </p:spPr>
          </p:pic>
        </p:grpSp>
        <p:sp>
          <p:nvSpPr>
            <p:cNvPr id="17" name="Content Placeholder 1">
              <a:extLst>
                <a:ext uri="{FF2B5EF4-FFF2-40B4-BE49-F238E27FC236}">
                  <a16:creationId xmlns:a16="http://schemas.microsoft.com/office/drawing/2014/main" id="{A8A99311-0EC1-A0F6-9E8C-03DD514314A9}"/>
                </a:ext>
              </a:extLst>
            </p:cNvPr>
            <p:cNvSpPr txBox="1">
              <a:spLocks/>
            </p:cNvSpPr>
            <p:nvPr/>
          </p:nvSpPr>
          <p:spPr>
            <a:xfrm>
              <a:off x="4315529" y="5229454"/>
              <a:ext cx="3239999" cy="590931"/>
            </a:xfrm>
            <a:prstGeom prst="rect">
              <a:avLst/>
            </a:prstGeom>
            <a:noFill/>
          </p:spPr>
          <p:txBody>
            <a:bodyPr vert="horz" wrap="square" lIns="91440" tIns="45720" rIns="91440" bIns="45720" rtlCol="0" anchor="ctr">
              <a:sp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200"/>
                </a:spcBef>
                <a:buFont typeface="Arial" panose="020B0604020202020204" pitchFamily="34" charset="0"/>
                <a:buNone/>
                <a:defRPr sz="4400" u="sng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1pPr>
              <a:lvl2pPr marL="216000" indent="-216000" algn="r" defTabSz="914400" rtl="1" eaLnBrk="1" latinLnBrk="0" hangingPunct="1">
                <a:lnSpc>
                  <a:spcPct val="90000"/>
                </a:lnSpc>
                <a:spcBef>
                  <a:spcPts val="6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24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2pPr>
              <a:lvl3pPr marL="432000" indent="-2160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20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3pPr>
              <a:lvl4pPr marL="648000" indent="-216000" algn="r" defTabSz="914400" rtl="1" eaLnBrk="1" latinLnBrk="0" hangingPunct="1">
                <a:lnSpc>
                  <a:spcPct val="90000"/>
                </a:lnSpc>
                <a:spcBef>
                  <a:spcPts val="4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18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4pPr>
              <a:lvl5pPr marL="864000" indent="-216000" algn="r" defTabSz="914400" rtl="1" eaLnBrk="1" latinLnBrk="0" hangingPunct="1">
                <a:lnSpc>
                  <a:spcPct val="90000"/>
                </a:lnSpc>
                <a:spcBef>
                  <a:spcPts val="300"/>
                </a:spcBef>
                <a:buClr>
                  <a:schemeClr val="accent3"/>
                </a:buClr>
                <a:buSzPct val="90000"/>
                <a:buFont typeface="Wingdings 2" panose="05020102010507070707" pitchFamily="18" charset="2"/>
                <a:buChar char=""/>
                <a:defRPr sz="1800" kern="1200">
                  <a:solidFill>
                    <a:schemeClr val="tx2"/>
                  </a:solidFill>
                  <a:latin typeface="David" panose="020E0502060401010101" pitchFamily="34" charset="-79"/>
                  <a:ea typeface="+mn-ea"/>
                  <a:cs typeface="David" panose="020E0502060401010101" pitchFamily="34" charset="-79"/>
                </a:defRPr>
              </a:lvl5pPr>
              <a:lvl6pPr marL="25146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r" defTabSz="914400" rtl="1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1" eaLnBrk="1" fontAlgn="auto" latinLnBrk="0" hangingPunct="1">
                <a:lnSpc>
                  <a:spcPct val="9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he-IL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 מיליארד ₪ עד 2026: </a:t>
              </a:r>
              <a:b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he-I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21D5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אושרו כ- 520 מיליון לפעימה ראשונה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21D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21" name="Picture 2" descr="מחשב קוונטי">
            <a:extLst>
              <a:ext uri="{FF2B5EF4-FFF2-40B4-BE49-F238E27FC236}">
                <a16:creationId xmlns:a16="http://schemas.microsoft.com/office/drawing/2014/main" id="{F6CA6039-C7FC-963D-3FC3-C01D74A9A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118" y="1725169"/>
            <a:ext cx="2133374" cy="1423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D8BDE8F-70A2-55F1-58B9-3E097C329745}"/>
              </a:ext>
            </a:extLst>
          </p:cNvPr>
          <p:cNvSpPr txBox="1"/>
          <p:nvPr/>
        </p:nvSpPr>
        <p:spPr>
          <a:xfrm>
            <a:off x="6667019" y="1299790"/>
            <a:ext cx="17074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קוונטום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id="{A8A99311-0EC1-A0F6-9E8C-03DD514314A9}"/>
              </a:ext>
            </a:extLst>
          </p:cNvPr>
          <p:cNvSpPr txBox="1">
            <a:spLocks/>
          </p:cNvSpPr>
          <p:nvPr/>
        </p:nvSpPr>
        <p:spPr>
          <a:xfrm>
            <a:off x="6450205" y="3228621"/>
            <a:ext cx="2858273" cy="5909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None/>
              <a:defRPr sz="4400" u="sng" kern="1200">
                <a:solidFill>
                  <a:schemeClr val="tx2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1pPr>
            <a:lvl2pPr marL="216000" indent="-216000" algn="r" defTabSz="914400" rtl="1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"/>
              <a:defRPr sz="2400" kern="1200">
                <a:solidFill>
                  <a:schemeClr val="tx2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2pPr>
            <a:lvl3pPr marL="432000" indent="-2160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"/>
              <a:defRPr sz="2000" kern="1200">
                <a:solidFill>
                  <a:schemeClr val="tx2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3pPr>
            <a:lvl4pPr marL="648000" indent="-216000" algn="r" defTabSz="914400" rtl="1" eaLnBrk="1" latinLnBrk="0" hangingPunct="1">
              <a:lnSpc>
                <a:spcPct val="90000"/>
              </a:lnSpc>
              <a:spcBef>
                <a:spcPts val="4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"/>
              <a:defRPr sz="1800" kern="1200">
                <a:solidFill>
                  <a:schemeClr val="tx2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4pPr>
            <a:lvl5pPr marL="864000" indent="-216000" algn="r" defTabSz="914400" rtl="1" eaLnBrk="1" latinLnBrk="0" hangingPunct="1">
              <a:lnSpc>
                <a:spcPct val="90000"/>
              </a:lnSpc>
              <a:spcBef>
                <a:spcPts val="300"/>
              </a:spcBef>
              <a:buClr>
                <a:schemeClr val="accent3"/>
              </a:buClr>
              <a:buSzPct val="90000"/>
              <a:buFont typeface="Wingdings 2" panose="05020102010507070707" pitchFamily="18" charset="2"/>
              <a:buChar char=""/>
              <a:defRPr sz="1800" kern="1200">
                <a:solidFill>
                  <a:schemeClr val="tx2"/>
                </a:solidFill>
                <a:latin typeface="David" panose="020E0502060401010101" pitchFamily="34" charset="-79"/>
                <a:ea typeface="+mn-ea"/>
                <a:cs typeface="David" panose="020E0502060401010101" pitchFamily="34" charset="-79"/>
              </a:defRPr>
            </a:lvl5pPr>
            <a:lvl6pPr marL="25146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221D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1.2 מיליארד ₪ </a:t>
            </a:r>
          </a:p>
          <a:p>
            <a:pPr marL="0" marR="0" lvl="0" indent="0" algn="ctr" defTabSz="914400" rtl="1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srgbClr val="221D5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3-6 שנים</a:t>
            </a:r>
          </a:p>
        </p:txBody>
      </p:sp>
    </p:spTree>
    <p:extLst>
      <p:ext uri="{BB962C8B-B14F-4D97-AF65-F5344CB8AC3E}">
        <p14:creationId xmlns:p14="http://schemas.microsoft.com/office/powerpoint/2010/main" val="2469938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DA1B7A93-2BFD-B443-A513-CE182CA844A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he-IL" dirty="0"/>
              <a:t>תודה</a:t>
            </a:r>
          </a:p>
        </p:txBody>
      </p:sp>
    </p:spTree>
    <p:extLst>
      <p:ext uri="{BB962C8B-B14F-4D97-AF65-F5344CB8AC3E}">
        <p14:creationId xmlns:p14="http://schemas.microsoft.com/office/powerpoint/2010/main" val="1614532952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המכון הישראלי לדמוקרטיה">
      <a:dk1>
        <a:srgbClr val="141E38"/>
      </a:dk1>
      <a:lt1>
        <a:sysClr val="window" lastClr="FFFFFF"/>
      </a:lt1>
      <a:dk2>
        <a:srgbClr val="141E38"/>
      </a:dk2>
      <a:lt2>
        <a:srgbClr val="E7E6E6"/>
      </a:lt2>
      <a:accent1>
        <a:srgbClr val="141E38"/>
      </a:accent1>
      <a:accent2>
        <a:srgbClr val="44546A"/>
      </a:accent2>
      <a:accent3>
        <a:srgbClr val="A5A5A5"/>
      </a:accent3>
      <a:accent4>
        <a:srgbClr val="D0CECE"/>
      </a:accent4>
      <a:accent5>
        <a:srgbClr val="8BB9E2"/>
      </a:accent5>
      <a:accent6>
        <a:srgbClr val="C2DFFD"/>
      </a:accent6>
      <a:hlink>
        <a:srgbClr val="034A90"/>
      </a:hlink>
      <a:folHlink>
        <a:srgbClr val="757070"/>
      </a:folHlink>
    </a:clrScheme>
    <a:fontScheme name="המכון הישראלי לדמוקרטיה">
      <a:majorFont>
        <a:latin typeface="Calibri Light"/>
        <a:ea typeface=""/>
        <a:cs typeface="TAHOMA "/>
      </a:majorFont>
      <a:minorFont>
        <a:latin typeface="Tahoma"/>
        <a:ea typeface=""/>
        <a:cs typeface="TAHOMA "/>
      </a:minorFont>
    </a:fontScheme>
    <a:fmtScheme name="אופק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Innovation Authority">
      <a:dk1>
        <a:sysClr val="windowText" lastClr="000000"/>
      </a:dk1>
      <a:lt1>
        <a:sysClr val="window" lastClr="FFFFFF"/>
      </a:lt1>
      <a:dk2>
        <a:srgbClr val="42A1E0"/>
      </a:dk2>
      <a:lt2>
        <a:srgbClr val="71A974"/>
      </a:lt2>
      <a:accent1>
        <a:srgbClr val="221D5E"/>
      </a:accent1>
      <a:accent2>
        <a:srgbClr val="D99623"/>
      </a:accent2>
      <a:accent3>
        <a:srgbClr val="B60075"/>
      </a:accent3>
      <a:accent4>
        <a:srgbClr val="574388"/>
      </a:accent4>
      <a:accent5>
        <a:srgbClr val="F6F310"/>
      </a:accent5>
      <a:accent6>
        <a:srgbClr val="74468E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2B86A23161340B6048384804B9988" ma:contentTypeVersion="13" ma:contentTypeDescription="Create a new document." ma:contentTypeScope="" ma:versionID="46f477fab4393521bfbcaff3ec10c936">
  <xsd:schema xmlns:xsd="http://www.w3.org/2001/XMLSchema" xmlns:xs="http://www.w3.org/2001/XMLSchema" xmlns:p="http://schemas.microsoft.com/office/2006/metadata/properties" xmlns:ns3="3c50dcba-96ce-43a6-9cfe-6a76f9dd8b41" xmlns:ns4="4293efa0-1104-4d9c-a247-37ed85d2d24e" targetNamespace="http://schemas.microsoft.com/office/2006/metadata/properties" ma:root="true" ma:fieldsID="4cd5614a1d20e2901cf4857678a6ee9d" ns3:_="" ns4:_="">
    <xsd:import namespace="3c50dcba-96ce-43a6-9cfe-6a76f9dd8b41"/>
    <xsd:import namespace="4293efa0-1104-4d9c-a247-37ed85d2d24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50dcba-96ce-43a6-9cfe-6a76f9dd8b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93efa0-1104-4d9c-a247-37ed85d2d24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7333985-EFDF-4F60-8142-A4E4149A489A}">
  <ds:schemaRefs>
    <ds:schemaRef ds:uri="3c50dcba-96ce-43a6-9cfe-6a76f9dd8b41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293efa0-1104-4d9c-a247-37ed85d2d24e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E55FBFB-3153-4E6F-890C-3993867A48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50dcba-96ce-43a6-9cfe-6a76f9dd8b41"/>
    <ds:schemaRef ds:uri="4293efa0-1104-4d9c-a247-37ed85d2d24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37D572-E83B-4433-9A60-EE5F702E07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13559</TotalTime>
  <Words>329</Words>
  <Application>Microsoft Office PowerPoint</Application>
  <PresentationFormat>‫הצגה על המסך (16:9)</PresentationFormat>
  <Paragraphs>139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7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6" baseType="lpstr">
      <vt:lpstr>Arial</vt:lpstr>
      <vt:lpstr>Calibri</vt:lpstr>
      <vt:lpstr>David</vt:lpstr>
      <vt:lpstr>OE Doo Pro</vt:lpstr>
      <vt:lpstr>South</vt:lpstr>
      <vt:lpstr>Tahoma</vt:lpstr>
      <vt:lpstr>Wingdings</vt:lpstr>
      <vt:lpstr>ערכת נושא Office</vt:lpstr>
      <vt:lpstr>3_Office Theme</vt:lpstr>
      <vt:lpstr>התחרות העולמית מאיימת על ה-HUB  הישראלי</vt:lpstr>
      <vt:lpstr>ההייטק – עוגן הכלכלה הישראלית</vt:lpstr>
      <vt:lpstr>Hubs החדשנות הישראלית בסכנה</vt:lpstr>
      <vt:lpstr>מצגת של PowerPoint‏</vt:lpstr>
      <vt:lpstr>מצגת של PowerPoint‏</vt:lpstr>
      <vt:lpstr>לצורך שימור המובילות העולמית נדרשת השקעה אסטרטגית של 7.9 מיליארד ₪ ל – 5 שנים (1.6 מיליארד ₪/שנה) 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כותרת ראשית</dc:title>
  <dc:creator>user</dc:creator>
  <cp:lastModifiedBy>Niv Asaraf</cp:lastModifiedBy>
  <cp:revision>237</cp:revision>
  <dcterms:created xsi:type="dcterms:W3CDTF">2017-01-14T12:39:51Z</dcterms:created>
  <dcterms:modified xsi:type="dcterms:W3CDTF">2022-06-20T15:23:53Z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0x010100FCF2B86A23161340B6048384804B9988</vt:lpwstr>
  </property>
</Properties>
</file>